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21607463" cy="432054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6F7F"/>
    <a:srgbClr val="7096AC"/>
    <a:srgbClr val="604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11605-F12A-48EE-AECD-51DB78BF1FA8}" v="49" dt="2024-01-12T17:02:08.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25" d="100"/>
          <a:sy n="25" d="100"/>
        </p:scale>
        <p:origin x="1716" y="-13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0F59DF-0896-437D-9B5E-FF24FB7D4E86}" type="doc">
      <dgm:prSet loTypeId="urn:microsoft.com/office/officeart/2005/8/layout/bProcess3" loCatId="process" qsTypeId="urn:microsoft.com/office/officeart/2005/8/quickstyle/simple1" qsCatId="simple" csTypeId="urn:microsoft.com/office/officeart/2005/8/colors/accent1_4" csCatId="accent1" phldr="1"/>
      <dgm:spPr/>
      <dgm:t>
        <a:bodyPr/>
        <a:lstStyle/>
        <a:p>
          <a:endParaRPr lang="es-EC"/>
        </a:p>
      </dgm:t>
    </dgm:pt>
    <dgm:pt modelId="{08F4E628-659D-46E7-8997-4E0EBB39EF0B}">
      <dgm:prSet phldrT="[Texto]"/>
      <dgm:spPr/>
      <dgm:t>
        <a:bodyPr/>
        <a:lstStyle/>
        <a:p>
          <a:r>
            <a:rPr lang="es-MX" dirty="0"/>
            <a:t>Investigación y análisis</a:t>
          </a:r>
          <a:endParaRPr lang="es-EC" dirty="0"/>
        </a:p>
      </dgm:t>
    </dgm:pt>
    <dgm:pt modelId="{4528C318-2D29-4934-BE0B-9BB62E3ABF26}" type="parTrans" cxnId="{7E9AEAAB-26E7-402A-92F4-A3B859CC1A21}">
      <dgm:prSet/>
      <dgm:spPr/>
      <dgm:t>
        <a:bodyPr/>
        <a:lstStyle/>
        <a:p>
          <a:endParaRPr lang="es-EC"/>
        </a:p>
      </dgm:t>
    </dgm:pt>
    <dgm:pt modelId="{F8217EC7-CB09-4956-AAE7-F751A99C0216}" type="sibTrans" cxnId="{7E9AEAAB-26E7-402A-92F4-A3B859CC1A21}">
      <dgm:prSet/>
      <dgm:spPr/>
      <dgm:t>
        <a:bodyPr/>
        <a:lstStyle/>
        <a:p>
          <a:endParaRPr lang="es-EC" dirty="0"/>
        </a:p>
      </dgm:t>
    </dgm:pt>
    <dgm:pt modelId="{43BADC23-2F84-4B72-9AB2-B7A37896CC92}">
      <dgm:prSet phldrT="[Texto]"/>
      <dgm:spPr/>
      <dgm:t>
        <a:bodyPr/>
        <a:lstStyle/>
        <a:p>
          <a:r>
            <a:rPr lang="es-MX" dirty="0"/>
            <a:t>Diseño don diagrama de bloques</a:t>
          </a:r>
          <a:endParaRPr lang="es-EC" dirty="0"/>
        </a:p>
      </dgm:t>
    </dgm:pt>
    <dgm:pt modelId="{BA15AF5F-7A85-492F-8EA8-CC1AF744B9AF}" type="parTrans" cxnId="{B066D232-568E-437A-BF62-A00F3FBC50E7}">
      <dgm:prSet/>
      <dgm:spPr/>
      <dgm:t>
        <a:bodyPr/>
        <a:lstStyle/>
        <a:p>
          <a:endParaRPr lang="es-EC"/>
        </a:p>
      </dgm:t>
    </dgm:pt>
    <dgm:pt modelId="{5DEA1809-C4B0-4207-89C5-779E00417F0B}" type="sibTrans" cxnId="{B066D232-568E-437A-BF62-A00F3FBC50E7}">
      <dgm:prSet/>
      <dgm:spPr/>
      <dgm:t>
        <a:bodyPr/>
        <a:lstStyle/>
        <a:p>
          <a:endParaRPr lang="es-EC" dirty="0"/>
        </a:p>
      </dgm:t>
    </dgm:pt>
    <dgm:pt modelId="{F7991D34-D6AC-49AA-9AC2-C69EDB06B2FC}">
      <dgm:prSet phldrT="[Texto]"/>
      <dgm:spPr/>
      <dgm:t>
        <a:bodyPr/>
        <a:lstStyle/>
        <a:p>
          <a:r>
            <a:rPr lang="es-MX" dirty="0"/>
            <a:t>Simulación del circuito y pruebas del diseño</a:t>
          </a:r>
          <a:endParaRPr lang="es-EC" dirty="0"/>
        </a:p>
      </dgm:t>
    </dgm:pt>
    <dgm:pt modelId="{90C957E1-0879-49CB-A833-82109DC7E5AB}" type="parTrans" cxnId="{FBE5A8C1-1F97-4D90-A3E3-271C16CEB7DB}">
      <dgm:prSet/>
      <dgm:spPr/>
      <dgm:t>
        <a:bodyPr/>
        <a:lstStyle/>
        <a:p>
          <a:endParaRPr lang="es-EC"/>
        </a:p>
      </dgm:t>
    </dgm:pt>
    <dgm:pt modelId="{66D93E4E-A33E-40A8-95EA-57192A7EA153}" type="sibTrans" cxnId="{FBE5A8C1-1F97-4D90-A3E3-271C16CEB7DB}">
      <dgm:prSet/>
      <dgm:spPr/>
      <dgm:t>
        <a:bodyPr/>
        <a:lstStyle/>
        <a:p>
          <a:endParaRPr lang="es-EC" dirty="0"/>
        </a:p>
      </dgm:t>
    </dgm:pt>
    <dgm:pt modelId="{778727BD-402E-4665-9B06-7D905B7B03F0}">
      <dgm:prSet phldrT="[Texto]"/>
      <dgm:spPr/>
      <dgm:t>
        <a:bodyPr/>
        <a:lstStyle/>
        <a:p>
          <a:r>
            <a:rPr lang="es-EC" dirty="0"/>
            <a:t>Construcción del circuito</a:t>
          </a:r>
        </a:p>
      </dgm:t>
    </dgm:pt>
    <dgm:pt modelId="{28A0CA7A-EDF1-4B3B-BC0F-D3D6424090D9}" type="parTrans" cxnId="{117A74AE-A592-4104-A08B-039A40E7DA60}">
      <dgm:prSet/>
      <dgm:spPr/>
      <dgm:t>
        <a:bodyPr/>
        <a:lstStyle/>
        <a:p>
          <a:endParaRPr lang="es-EC"/>
        </a:p>
      </dgm:t>
    </dgm:pt>
    <dgm:pt modelId="{559567F6-F6FE-4A21-9C16-08ADE436677A}" type="sibTrans" cxnId="{117A74AE-A592-4104-A08B-039A40E7DA60}">
      <dgm:prSet/>
      <dgm:spPr/>
      <dgm:t>
        <a:bodyPr/>
        <a:lstStyle/>
        <a:p>
          <a:endParaRPr lang="es-EC" dirty="0"/>
        </a:p>
      </dgm:t>
    </dgm:pt>
    <dgm:pt modelId="{E7B765ED-03C6-4390-A834-D4A5A39D7AFF}">
      <dgm:prSet phldrT="[Texto]"/>
      <dgm:spPr/>
      <dgm:t>
        <a:bodyPr/>
        <a:lstStyle/>
        <a:p>
          <a:r>
            <a:rPr lang="es-MX" dirty="0"/>
            <a:t>Pruebas y validación</a:t>
          </a:r>
          <a:endParaRPr lang="es-EC" dirty="0"/>
        </a:p>
      </dgm:t>
    </dgm:pt>
    <dgm:pt modelId="{38840E3C-1918-440F-9BAD-9C2126F48695}" type="parTrans" cxnId="{075CCC3F-8005-4569-8DBC-A8C57C18C911}">
      <dgm:prSet/>
      <dgm:spPr/>
      <dgm:t>
        <a:bodyPr/>
        <a:lstStyle/>
        <a:p>
          <a:endParaRPr lang="es-EC"/>
        </a:p>
      </dgm:t>
    </dgm:pt>
    <dgm:pt modelId="{09F2D87F-6700-4359-AE92-3A998DEDBC67}" type="sibTrans" cxnId="{075CCC3F-8005-4569-8DBC-A8C57C18C911}">
      <dgm:prSet/>
      <dgm:spPr/>
      <dgm:t>
        <a:bodyPr/>
        <a:lstStyle/>
        <a:p>
          <a:endParaRPr lang="es-EC" dirty="0"/>
        </a:p>
      </dgm:t>
    </dgm:pt>
    <dgm:pt modelId="{962292C5-55C4-4720-9329-0A9F8058BFF3}" type="pres">
      <dgm:prSet presAssocID="{EB0F59DF-0896-437D-9B5E-FF24FB7D4E86}" presName="Name0" presStyleCnt="0">
        <dgm:presLayoutVars>
          <dgm:dir/>
          <dgm:resizeHandles val="exact"/>
        </dgm:presLayoutVars>
      </dgm:prSet>
      <dgm:spPr/>
    </dgm:pt>
    <dgm:pt modelId="{9C87F2A4-7314-4BC9-9258-4ACB301FDAE3}" type="pres">
      <dgm:prSet presAssocID="{08F4E628-659D-46E7-8997-4E0EBB39EF0B}" presName="node" presStyleLbl="node1" presStyleIdx="0" presStyleCnt="5">
        <dgm:presLayoutVars>
          <dgm:bulletEnabled val="1"/>
        </dgm:presLayoutVars>
      </dgm:prSet>
      <dgm:spPr/>
    </dgm:pt>
    <dgm:pt modelId="{33EDE6DF-9641-4712-A448-D2D568F92A1D}" type="pres">
      <dgm:prSet presAssocID="{F8217EC7-CB09-4956-AAE7-F751A99C0216}" presName="sibTrans" presStyleLbl="sibTrans1D1" presStyleIdx="0" presStyleCnt="4"/>
      <dgm:spPr/>
    </dgm:pt>
    <dgm:pt modelId="{9D43E1B9-E8CC-46D4-9818-AFF473320869}" type="pres">
      <dgm:prSet presAssocID="{F8217EC7-CB09-4956-AAE7-F751A99C0216}" presName="connectorText" presStyleLbl="sibTrans1D1" presStyleIdx="0" presStyleCnt="4"/>
      <dgm:spPr/>
    </dgm:pt>
    <dgm:pt modelId="{1A4639E9-9BB0-4222-BAC3-A49E0369DBE1}" type="pres">
      <dgm:prSet presAssocID="{43BADC23-2F84-4B72-9AB2-B7A37896CC92}" presName="node" presStyleLbl="node1" presStyleIdx="1" presStyleCnt="5">
        <dgm:presLayoutVars>
          <dgm:bulletEnabled val="1"/>
        </dgm:presLayoutVars>
      </dgm:prSet>
      <dgm:spPr/>
    </dgm:pt>
    <dgm:pt modelId="{79B12142-6240-4512-999C-D03F5436221C}" type="pres">
      <dgm:prSet presAssocID="{5DEA1809-C4B0-4207-89C5-779E00417F0B}" presName="sibTrans" presStyleLbl="sibTrans1D1" presStyleIdx="1" presStyleCnt="4"/>
      <dgm:spPr/>
    </dgm:pt>
    <dgm:pt modelId="{70B03AB9-F3A0-4DDF-A760-ABEA5A59D971}" type="pres">
      <dgm:prSet presAssocID="{5DEA1809-C4B0-4207-89C5-779E00417F0B}" presName="connectorText" presStyleLbl="sibTrans1D1" presStyleIdx="1" presStyleCnt="4"/>
      <dgm:spPr/>
    </dgm:pt>
    <dgm:pt modelId="{B3660791-AB28-4C13-86C6-A4DA086A64FF}" type="pres">
      <dgm:prSet presAssocID="{F7991D34-D6AC-49AA-9AC2-C69EDB06B2FC}" presName="node" presStyleLbl="node1" presStyleIdx="2" presStyleCnt="5">
        <dgm:presLayoutVars>
          <dgm:bulletEnabled val="1"/>
        </dgm:presLayoutVars>
      </dgm:prSet>
      <dgm:spPr/>
    </dgm:pt>
    <dgm:pt modelId="{D804CADC-CFC1-4D03-8CD1-69F734EAEB3F}" type="pres">
      <dgm:prSet presAssocID="{66D93E4E-A33E-40A8-95EA-57192A7EA153}" presName="sibTrans" presStyleLbl="sibTrans1D1" presStyleIdx="2" presStyleCnt="4"/>
      <dgm:spPr/>
    </dgm:pt>
    <dgm:pt modelId="{58B68D47-DBC6-47DD-A300-9945D92E2286}" type="pres">
      <dgm:prSet presAssocID="{66D93E4E-A33E-40A8-95EA-57192A7EA153}" presName="connectorText" presStyleLbl="sibTrans1D1" presStyleIdx="2" presStyleCnt="4"/>
      <dgm:spPr/>
    </dgm:pt>
    <dgm:pt modelId="{C7089859-9620-418C-9EDC-8C031A6B9FAB}" type="pres">
      <dgm:prSet presAssocID="{778727BD-402E-4665-9B06-7D905B7B03F0}" presName="node" presStyleLbl="node1" presStyleIdx="3" presStyleCnt="5">
        <dgm:presLayoutVars>
          <dgm:bulletEnabled val="1"/>
        </dgm:presLayoutVars>
      </dgm:prSet>
      <dgm:spPr/>
    </dgm:pt>
    <dgm:pt modelId="{AD873AF8-687A-4308-A9D7-9D9BCF524EDE}" type="pres">
      <dgm:prSet presAssocID="{559567F6-F6FE-4A21-9C16-08ADE436677A}" presName="sibTrans" presStyleLbl="sibTrans1D1" presStyleIdx="3" presStyleCnt="4"/>
      <dgm:spPr/>
    </dgm:pt>
    <dgm:pt modelId="{93D0F832-A7D4-4FDF-B764-4D43B5BE8F87}" type="pres">
      <dgm:prSet presAssocID="{559567F6-F6FE-4A21-9C16-08ADE436677A}" presName="connectorText" presStyleLbl="sibTrans1D1" presStyleIdx="3" presStyleCnt="4"/>
      <dgm:spPr/>
    </dgm:pt>
    <dgm:pt modelId="{5E33677E-5D70-43A8-A1F3-CA6F713DED9E}" type="pres">
      <dgm:prSet presAssocID="{E7B765ED-03C6-4390-A834-D4A5A39D7AFF}" presName="node" presStyleLbl="node1" presStyleIdx="4" presStyleCnt="5" custLinFactNeighborX="62615" custLinFactNeighborY="264">
        <dgm:presLayoutVars>
          <dgm:bulletEnabled val="1"/>
        </dgm:presLayoutVars>
      </dgm:prSet>
      <dgm:spPr/>
    </dgm:pt>
  </dgm:ptLst>
  <dgm:cxnLst>
    <dgm:cxn modelId="{78F12401-85F3-4AC6-9726-531A0F968844}" type="presOf" srcId="{778727BD-402E-4665-9B06-7D905B7B03F0}" destId="{C7089859-9620-418C-9EDC-8C031A6B9FAB}" srcOrd="0" destOrd="0" presId="urn:microsoft.com/office/officeart/2005/8/layout/bProcess3"/>
    <dgm:cxn modelId="{B066D232-568E-437A-BF62-A00F3FBC50E7}" srcId="{EB0F59DF-0896-437D-9B5E-FF24FB7D4E86}" destId="{43BADC23-2F84-4B72-9AB2-B7A37896CC92}" srcOrd="1" destOrd="0" parTransId="{BA15AF5F-7A85-492F-8EA8-CC1AF744B9AF}" sibTransId="{5DEA1809-C4B0-4207-89C5-779E00417F0B}"/>
    <dgm:cxn modelId="{60CC8838-60CC-4D51-BE77-82C41907AEC6}" type="presOf" srcId="{559567F6-F6FE-4A21-9C16-08ADE436677A}" destId="{93D0F832-A7D4-4FDF-B764-4D43B5BE8F87}" srcOrd="1" destOrd="0" presId="urn:microsoft.com/office/officeart/2005/8/layout/bProcess3"/>
    <dgm:cxn modelId="{075CCC3F-8005-4569-8DBC-A8C57C18C911}" srcId="{EB0F59DF-0896-437D-9B5E-FF24FB7D4E86}" destId="{E7B765ED-03C6-4390-A834-D4A5A39D7AFF}" srcOrd="4" destOrd="0" parTransId="{38840E3C-1918-440F-9BAD-9C2126F48695}" sibTransId="{09F2D87F-6700-4359-AE92-3A998DEDBC67}"/>
    <dgm:cxn modelId="{8E79E54A-AA97-4850-B0D6-F615ABA9EFE4}" type="presOf" srcId="{08F4E628-659D-46E7-8997-4E0EBB39EF0B}" destId="{9C87F2A4-7314-4BC9-9258-4ACB301FDAE3}" srcOrd="0" destOrd="0" presId="urn:microsoft.com/office/officeart/2005/8/layout/bProcess3"/>
    <dgm:cxn modelId="{86450271-A8C4-4CC2-BE37-1767E5C5E28F}" type="presOf" srcId="{EB0F59DF-0896-437D-9B5E-FF24FB7D4E86}" destId="{962292C5-55C4-4720-9329-0A9F8058BFF3}" srcOrd="0" destOrd="0" presId="urn:microsoft.com/office/officeart/2005/8/layout/bProcess3"/>
    <dgm:cxn modelId="{9A84D1A2-7A95-42AF-935C-1B0AFA9C002A}" type="presOf" srcId="{F8217EC7-CB09-4956-AAE7-F751A99C0216}" destId="{33EDE6DF-9641-4712-A448-D2D568F92A1D}" srcOrd="0" destOrd="0" presId="urn:microsoft.com/office/officeart/2005/8/layout/bProcess3"/>
    <dgm:cxn modelId="{7E9AEAAB-26E7-402A-92F4-A3B859CC1A21}" srcId="{EB0F59DF-0896-437D-9B5E-FF24FB7D4E86}" destId="{08F4E628-659D-46E7-8997-4E0EBB39EF0B}" srcOrd="0" destOrd="0" parTransId="{4528C318-2D29-4934-BE0B-9BB62E3ABF26}" sibTransId="{F8217EC7-CB09-4956-AAE7-F751A99C0216}"/>
    <dgm:cxn modelId="{117A74AE-A592-4104-A08B-039A40E7DA60}" srcId="{EB0F59DF-0896-437D-9B5E-FF24FB7D4E86}" destId="{778727BD-402E-4665-9B06-7D905B7B03F0}" srcOrd="3" destOrd="0" parTransId="{28A0CA7A-EDF1-4B3B-BC0F-D3D6424090D9}" sibTransId="{559567F6-F6FE-4A21-9C16-08ADE436677A}"/>
    <dgm:cxn modelId="{04D6EFB0-BBE4-4A1E-9CDF-A795036A0952}" type="presOf" srcId="{559567F6-F6FE-4A21-9C16-08ADE436677A}" destId="{AD873AF8-687A-4308-A9D7-9D9BCF524EDE}" srcOrd="0" destOrd="0" presId="urn:microsoft.com/office/officeart/2005/8/layout/bProcess3"/>
    <dgm:cxn modelId="{FBE5A8C1-1F97-4D90-A3E3-271C16CEB7DB}" srcId="{EB0F59DF-0896-437D-9B5E-FF24FB7D4E86}" destId="{F7991D34-D6AC-49AA-9AC2-C69EDB06B2FC}" srcOrd="2" destOrd="0" parTransId="{90C957E1-0879-49CB-A833-82109DC7E5AB}" sibTransId="{66D93E4E-A33E-40A8-95EA-57192A7EA153}"/>
    <dgm:cxn modelId="{F42793C2-4CFF-492E-8775-84339FDBFBE2}" type="presOf" srcId="{5DEA1809-C4B0-4207-89C5-779E00417F0B}" destId="{79B12142-6240-4512-999C-D03F5436221C}" srcOrd="0" destOrd="0" presId="urn:microsoft.com/office/officeart/2005/8/layout/bProcess3"/>
    <dgm:cxn modelId="{57005DC4-C66C-45B7-819B-238201E0FF2F}" type="presOf" srcId="{E7B765ED-03C6-4390-A834-D4A5A39D7AFF}" destId="{5E33677E-5D70-43A8-A1F3-CA6F713DED9E}" srcOrd="0" destOrd="0" presId="urn:microsoft.com/office/officeart/2005/8/layout/bProcess3"/>
    <dgm:cxn modelId="{B2D2C5C7-AF6E-4C76-AC30-53088E2FE3EA}" type="presOf" srcId="{66D93E4E-A33E-40A8-95EA-57192A7EA153}" destId="{58B68D47-DBC6-47DD-A300-9945D92E2286}" srcOrd="1" destOrd="0" presId="urn:microsoft.com/office/officeart/2005/8/layout/bProcess3"/>
    <dgm:cxn modelId="{1657ABCE-5AEA-44D2-938D-74FD8819F3A2}" type="presOf" srcId="{F7991D34-D6AC-49AA-9AC2-C69EDB06B2FC}" destId="{B3660791-AB28-4C13-86C6-A4DA086A64FF}" srcOrd="0" destOrd="0" presId="urn:microsoft.com/office/officeart/2005/8/layout/bProcess3"/>
    <dgm:cxn modelId="{280B81DD-9F58-469B-B1FF-6808ADCA5944}" type="presOf" srcId="{66D93E4E-A33E-40A8-95EA-57192A7EA153}" destId="{D804CADC-CFC1-4D03-8CD1-69F734EAEB3F}" srcOrd="0" destOrd="0" presId="urn:microsoft.com/office/officeart/2005/8/layout/bProcess3"/>
    <dgm:cxn modelId="{215CDFE3-8D5E-434D-B033-436C077E1896}" type="presOf" srcId="{5DEA1809-C4B0-4207-89C5-779E00417F0B}" destId="{70B03AB9-F3A0-4DDF-A760-ABEA5A59D971}" srcOrd="1" destOrd="0" presId="urn:microsoft.com/office/officeart/2005/8/layout/bProcess3"/>
    <dgm:cxn modelId="{C19421F6-BBA6-4DAA-8A86-8F18DCF4B1EC}" type="presOf" srcId="{43BADC23-2F84-4B72-9AB2-B7A37896CC92}" destId="{1A4639E9-9BB0-4222-BAC3-A49E0369DBE1}" srcOrd="0" destOrd="0" presId="urn:microsoft.com/office/officeart/2005/8/layout/bProcess3"/>
    <dgm:cxn modelId="{AA7EF6FE-EFE1-409A-B0B3-AECB8551BB4E}" type="presOf" srcId="{F8217EC7-CB09-4956-AAE7-F751A99C0216}" destId="{9D43E1B9-E8CC-46D4-9818-AFF473320869}" srcOrd="1" destOrd="0" presId="urn:microsoft.com/office/officeart/2005/8/layout/bProcess3"/>
    <dgm:cxn modelId="{86D65EAC-E4D7-4EDB-9317-A24DE9C3877D}" type="presParOf" srcId="{962292C5-55C4-4720-9329-0A9F8058BFF3}" destId="{9C87F2A4-7314-4BC9-9258-4ACB301FDAE3}" srcOrd="0" destOrd="0" presId="urn:microsoft.com/office/officeart/2005/8/layout/bProcess3"/>
    <dgm:cxn modelId="{6A0B15A6-2F6C-462F-A0E8-19739EDFB982}" type="presParOf" srcId="{962292C5-55C4-4720-9329-0A9F8058BFF3}" destId="{33EDE6DF-9641-4712-A448-D2D568F92A1D}" srcOrd="1" destOrd="0" presId="urn:microsoft.com/office/officeart/2005/8/layout/bProcess3"/>
    <dgm:cxn modelId="{80A649F6-5E98-4D5E-9C04-1C584F2A36D1}" type="presParOf" srcId="{33EDE6DF-9641-4712-A448-D2D568F92A1D}" destId="{9D43E1B9-E8CC-46D4-9818-AFF473320869}" srcOrd="0" destOrd="0" presId="urn:microsoft.com/office/officeart/2005/8/layout/bProcess3"/>
    <dgm:cxn modelId="{EEBCEFD7-94FF-4F18-8EF1-CA7E2E703F4E}" type="presParOf" srcId="{962292C5-55C4-4720-9329-0A9F8058BFF3}" destId="{1A4639E9-9BB0-4222-BAC3-A49E0369DBE1}" srcOrd="2" destOrd="0" presId="urn:microsoft.com/office/officeart/2005/8/layout/bProcess3"/>
    <dgm:cxn modelId="{640322C5-4278-4F4A-BF8E-5247C77B35F7}" type="presParOf" srcId="{962292C5-55C4-4720-9329-0A9F8058BFF3}" destId="{79B12142-6240-4512-999C-D03F5436221C}" srcOrd="3" destOrd="0" presId="urn:microsoft.com/office/officeart/2005/8/layout/bProcess3"/>
    <dgm:cxn modelId="{20BC7716-FA0E-4E1B-9982-7FB508B00CC7}" type="presParOf" srcId="{79B12142-6240-4512-999C-D03F5436221C}" destId="{70B03AB9-F3A0-4DDF-A760-ABEA5A59D971}" srcOrd="0" destOrd="0" presId="urn:microsoft.com/office/officeart/2005/8/layout/bProcess3"/>
    <dgm:cxn modelId="{4D0271B4-B2B4-4CD7-A9BB-2C605219980B}" type="presParOf" srcId="{962292C5-55C4-4720-9329-0A9F8058BFF3}" destId="{B3660791-AB28-4C13-86C6-A4DA086A64FF}" srcOrd="4" destOrd="0" presId="urn:microsoft.com/office/officeart/2005/8/layout/bProcess3"/>
    <dgm:cxn modelId="{23FD0368-E27D-4F5C-85DD-DF9A4B0B48CE}" type="presParOf" srcId="{962292C5-55C4-4720-9329-0A9F8058BFF3}" destId="{D804CADC-CFC1-4D03-8CD1-69F734EAEB3F}" srcOrd="5" destOrd="0" presId="urn:microsoft.com/office/officeart/2005/8/layout/bProcess3"/>
    <dgm:cxn modelId="{AF1EFCD3-6D51-4592-87D8-79865D6FE3B6}" type="presParOf" srcId="{D804CADC-CFC1-4D03-8CD1-69F734EAEB3F}" destId="{58B68D47-DBC6-47DD-A300-9945D92E2286}" srcOrd="0" destOrd="0" presId="urn:microsoft.com/office/officeart/2005/8/layout/bProcess3"/>
    <dgm:cxn modelId="{D906FBDE-942A-4413-8F16-5ECFF16BA70B}" type="presParOf" srcId="{962292C5-55C4-4720-9329-0A9F8058BFF3}" destId="{C7089859-9620-418C-9EDC-8C031A6B9FAB}" srcOrd="6" destOrd="0" presId="urn:microsoft.com/office/officeart/2005/8/layout/bProcess3"/>
    <dgm:cxn modelId="{660C1912-977D-4D69-A38D-438DBD8BAC6F}" type="presParOf" srcId="{962292C5-55C4-4720-9329-0A9F8058BFF3}" destId="{AD873AF8-687A-4308-A9D7-9D9BCF524EDE}" srcOrd="7" destOrd="0" presId="urn:microsoft.com/office/officeart/2005/8/layout/bProcess3"/>
    <dgm:cxn modelId="{6FA99E68-2149-4714-A513-2696848C6C33}" type="presParOf" srcId="{AD873AF8-687A-4308-A9D7-9D9BCF524EDE}" destId="{93D0F832-A7D4-4FDF-B764-4D43B5BE8F87}" srcOrd="0" destOrd="0" presId="urn:microsoft.com/office/officeart/2005/8/layout/bProcess3"/>
    <dgm:cxn modelId="{CD6AB6F9-D11A-489D-A11D-449DE93F7AFD}" type="presParOf" srcId="{962292C5-55C4-4720-9329-0A9F8058BFF3}" destId="{5E33677E-5D70-43A8-A1F3-CA6F713DED9E}" srcOrd="8"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DE6DF-9641-4712-A448-D2D568F92A1D}">
      <dsp:nvSpPr>
        <dsp:cNvPr id="0" name=""/>
        <dsp:cNvSpPr/>
      </dsp:nvSpPr>
      <dsp:spPr>
        <a:xfrm>
          <a:off x="4921555" y="953058"/>
          <a:ext cx="731939" cy="91440"/>
        </a:xfrm>
        <a:custGeom>
          <a:avLst/>
          <a:gdLst/>
          <a:ahLst/>
          <a:cxnLst/>
          <a:rect l="0" t="0" r="0" b="0"/>
          <a:pathLst>
            <a:path>
              <a:moveTo>
                <a:pt x="0" y="45720"/>
              </a:moveTo>
              <a:lnTo>
                <a:pt x="731939" y="45720"/>
              </a:lnTo>
            </a:path>
          </a:pathLst>
        </a:custGeom>
        <a:noFill/>
        <a:ln w="9525" cap="flat" cmpd="sng" algn="ctr">
          <a:solidFill>
            <a:schemeClr val="accent1">
              <a:shade val="90000"/>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C" sz="500" kern="1200" dirty="0"/>
        </a:p>
      </dsp:txBody>
      <dsp:txXfrm>
        <a:off x="5268462" y="994965"/>
        <a:ext cx="38126" cy="7625"/>
      </dsp:txXfrm>
    </dsp:sp>
    <dsp:sp modelId="{9C87F2A4-7314-4BC9-9258-4ACB301FDAE3}">
      <dsp:nvSpPr>
        <dsp:cNvPr id="0" name=""/>
        <dsp:cNvSpPr/>
      </dsp:nvSpPr>
      <dsp:spPr>
        <a:xfrm>
          <a:off x="1607964" y="4161"/>
          <a:ext cx="3315390" cy="1989234"/>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s-MX" sz="2900" kern="1200" dirty="0"/>
            <a:t>Investigación y análisis</a:t>
          </a:r>
          <a:endParaRPr lang="es-EC" sz="2900" kern="1200" dirty="0"/>
        </a:p>
      </dsp:txBody>
      <dsp:txXfrm>
        <a:off x="1607964" y="4161"/>
        <a:ext cx="3315390" cy="1989234"/>
      </dsp:txXfrm>
    </dsp:sp>
    <dsp:sp modelId="{79B12142-6240-4512-999C-D03F5436221C}">
      <dsp:nvSpPr>
        <dsp:cNvPr id="0" name=""/>
        <dsp:cNvSpPr/>
      </dsp:nvSpPr>
      <dsp:spPr>
        <a:xfrm>
          <a:off x="3265660" y="1991595"/>
          <a:ext cx="4077930" cy="731939"/>
        </a:xfrm>
        <a:custGeom>
          <a:avLst/>
          <a:gdLst/>
          <a:ahLst/>
          <a:cxnLst/>
          <a:rect l="0" t="0" r="0" b="0"/>
          <a:pathLst>
            <a:path>
              <a:moveTo>
                <a:pt x="4077930" y="0"/>
              </a:moveTo>
              <a:lnTo>
                <a:pt x="4077930" y="383069"/>
              </a:lnTo>
              <a:lnTo>
                <a:pt x="0" y="383069"/>
              </a:lnTo>
              <a:lnTo>
                <a:pt x="0" y="731939"/>
              </a:lnTo>
            </a:path>
          </a:pathLst>
        </a:custGeom>
        <a:noFill/>
        <a:ln w="9525" cap="flat" cmpd="sng" algn="ctr">
          <a:solidFill>
            <a:schemeClr val="accent1">
              <a:shade val="90000"/>
              <a:hueOff val="187556"/>
              <a:satOff val="-3464"/>
              <a:lumOff val="16063"/>
              <a:alphaOff val="0"/>
            </a:schemeClr>
          </a:solidFill>
          <a:prstDash val="solid"/>
          <a:miter/>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C" sz="500" kern="1200" dirty="0"/>
        </a:p>
      </dsp:txBody>
      <dsp:txXfrm>
        <a:off x="5200910" y="2353753"/>
        <a:ext cx="207430" cy="7625"/>
      </dsp:txXfrm>
    </dsp:sp>
    <dsp:sp modelId="{1A4639E9-9BB0-4222-BAC3-A49E0369DBE1}">
      <dsp:nvSpPr>
        <dsp:cNvPr id="0" name=""/>
        <dsp:cNvSpPr/>
      </dsp:nvSpPr>
      <dsp:spPr>
        <a:xfrm>
          <a:off x="5685895" y="4161"/>
          <a:ext cx="3315390" cy="1989234"/>
        </a:xfrm>
        <a:prstGeom prst="rect">
          <a:avLst/>
        </a:prstGeom>
        <a:solidFill>
          <a:schemeClr val="accent1">
            <a:shade val="50000"/>
            <a:hueOff val="144575"/>
            <a:satOff val="-3024"/>
            <a:lumOff val="16825"/>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s-MX" sz="2900" kern="1200" dirty="0"/>
            <a:t>Diseño don diagrama de bloques</a:t>
          </a:r>
          <a:endParaRPr lang="es-EC" sz="2900" kern="1200" dirty="0"/>
        </a:p>
      </dsp:txBody>
      <dsp:txXfrm>
        <a:off x="5685895" y="4161"/>
        <a:ext cx="3315390" cy="1989234"/>
      </dsp:txXfrm>
    </dsp:sp>
    <dsp:sp modelId="{D804CADC-CFC1-4D03-8CD1-69F734EAEB3F}">
      <dsp:nvSpPr>
        <dsp:cNvPr id="0" name=""/>
        <dsp:cNvSpPr/>
      </dsp:nvSpPr>
      <dsp:spPr>
        <a:xfrm>
          <a:off x="4921555" y="3704833"/>
          <a:ext cx="731939" cy="91440"/>
        </a:xfrm>
        <a:custGeom>
          <a:avLst/>
          <a:gdLst/>
          <a:ahLst/>
          <a:cxnLst/>
          <a:rect l="0" t="0" r="0" b="0"/>
          <a:pathLst>
            <a:path>
              <a:moveTo>
                <a:pt x="0" y="45720"/>
              </a:moveTo>
              <a:lnTo>
                <a:pt x="731939" y="45720"/>
              </a:lnTo>
            </a:path>
          </a:pathLst>
        </a:custGeom>
        <a:noFill/>
        <a:ln w="9525" cap="flat" cmpd="sng" algn="ctr">
          <a:solidFill>
            <a:schemeClr val="accent1">
              <a:shade val="90000"/>
              <a:hueOff val="375112"/>
              <a:satOff val="-6927"/>
              <a:lumOff val="32127"/>
              <a:alphaOff val="0"/>
            </a:schemeClr>
          </a:solidFill>
          <a:prstDash val="solid"/>
          <a:miter/>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C" sz="500" kern="1200" dirty="0"/>
        </a:p>
      </dsp:txBody>
      <dsp:txXfrm>
        <a:off x="5268462" y="3746740"/>
        <a:ext cx="38126" cy="7625"/>
      </dsp:txXfrm>
    </dsp:sp>
    <dsp:sp modelId="{B3660791-AB28-4C13-86C6-A4DA086A64FF}">
      <dsp:nvSpPr>
        <dsp:cNvPr id="0" name=""/>
        <dsp:cNvSpPr/>
      </dsp:nvSpPr>
      <dsp:spPr>
        <a:xfrm>
          <a:off x="1607964" y="2755935"/>
          <a:ext cx="3315390" cy="1989234"/>
        </a:xfrm>
        <a:prstGeom prst="rect">
          <a:avLst/>
        </a:prstGeom>
        <a:solidFill>
          <a:schemeClr val="accent1">
            <a:shade val="50000"/>
            <a:hueOff val="289149"/>
            <a:satOff val="-6048"/>
            <a:lumOff val="3365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s-MX" sz="2900" kern="1200" dirty="0"/>
            <a:t>Simulación del circuito y pruebas del diseño</a:t>
          </a:r>
          <a:endParaRPr lang="es-EC" sz="2900" kern="1200" dirty="0"/>
        </a:p>
      </dsp:txBody>
      <dsp:txXfrm>
        <a:off x="1607964" y="2755935"/>
        <a:ext cx="3315390" cy="1989234"/>
      </dsp:txXfrm>
    </dsp:sp>
    <dsp:sp modelId="{AD873AF8-687A-4308-A9D7-9D9BCF524EDE}">
      <dsp:nvSpPr>
        <dsp:cNvPr id="0" name=""/>
        <dsp:cNvSpPr/>
      </dsp:nvSpPr>
      <dsp:spPr>
        <a:xfrm>
          <a:off x="5341592" y="4743370"/>
          <a:ext cx="2001998" cy="736101"/>
        </a:xfrm>
        <a:custGeom>
          <a:avLst/>
          <a:gdLst/>
          <a:ahLst/>
          <a:cxnLst/>
          <a:rect l="0" t="0" r="0" b="0"/>
          <a:pathLst>
            <a:path>
              <a:moveTo>
                <a:pt x="2001998" y="0"/>
              </a:moveTo>
              <a:lnTo>
                <a:pt x="2001998" y="385150"/>
              </a:lnTo>
              <a:lnTo>
                <a:pt x="0" y="385150"/>
              </a:lnTo>
              <a:lnTo>
                <a:pt x="0" y="736101"/>
              </a:lnTo>
            </a:path>
          </a:pathLst>
        </a:custGeom>
        <a:noFill/>
        <a:ln w="9525" cap="flat" cmpd="sng" algn="ctr">
          <a:solidFill>
            <a:schemeClr val="accent1">
              <a:shade val="90000"/>
              <a:hueOff val="187556"/>
              <a:satOff val="-3464"/>
              <a:lumOff val="16063"/>
              <a:alphaOff val="0"/>
            </a:schemeClr>
          </a:solidFill>
          <a:prstDash val="solid"/>
          <a:miter/>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C" sz="500" kern="1200" dirty="0"/>
        </a:p>
      </dsp:txBody>
      <dsp:txXfrm>
        <a:off x="6288996" y="5107608"/>
        <a:ext cx="107189" cy="7625"/>
      </dsp:txXfrm>
    </dsp:sp>
    <dsp:sp modelId="{C7089859-9620-418C-9EDC-8C031A6B9FAB}">
      <dsp:nvSpPr>
        <dsp:cNvPr id="0" name=""/>
        <dsp:cNvSpPr/>
      </dsp:nvSpPr>
      <dsp:spPr>
        <a:xfrm>
          <a:off x="5685895" y="2755935"/>
          <a:ext cx="3315390" cy="1989234"/>
        </a:xfrm>
        <a:prstGeom prst="rect">
          <a:avLst/>
        </a:prstGeom>
        <a:solidFill>
          <a:schemeClr val="accent1">
            <a:shade val="50000"/>
            <a:hueOff val="289149"/>
            <a:satOff val="-6048"/>
            <a:lumOff val="3365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s-EC" sz="2900" kern="1200" dirty="0"/>
            <a:t>Construcción del circuito</a:t>
          </a:r>
        </a:p>
      </dsp:txBody>
      <dsp:txXfrm>
        <a:off x="5685895" y="2755935"/>
        <a:ext cx="3315390" cy="1989234"/>
      </dsp:txXfrm>
    </dsp:sp>
    <dsp:sp modelId="{5E33677E-5D70-43A8-A1F3-CA6F713DED9E}">
      <dsp:nvSpPr>
        <dsp:cNvPr id="0" name=""/>
        <dsp:cNvSpPr/>
      </dsp:nvSpPr>
      <dsp:spPr>
        <a:xfrm>
          <a:off x="3683896" y="5511871"/>
          <a:ext cx="3315390" cy="1989234"/>
        </a:xfrm>
        <a:prstGeom prst="rect">
          <a:avLst/>
        </a:prstGeom>
        <a:solidFill>
          <a:schemeClr val="accent1">
            <a:shade val="50000"/>
            <a:hueOff val="144575"/>
            <a:satOff val="-3024"/>
            <a:lumOff val="16825"/>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s-MX" sz="2900" kern="1200" dirty="0"/>
            <a:t>Pruebas y validación</a:t>
          </a:r>
          <a:endParaRPr lang="es-EC" sz="2900" kern="1200" dirty="0"/>
        </a:p>
      </dsp:txBody>
      <dsp:txXfrm>
        <a:off x="3683896" y="5511871"/>
        <a:ext cx="3315390" cy="198923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27" name="PlaceHolder 2"/>
          <p:cNvSpPr>
            <a:spLocks noGrp="1"/>
          </p:cNvSpPr>
          <p:nvPr>
            <p:ph type="body"/>
          </p:nvPr>
        </p:nvSpPr>
        <p:spPr>
          <a:xfrm>
            <a:off x="1080360" y="10109880"/>
            <a:ext cx="1944612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8" name="PlaceHolder 3"/>
          <p:cNvSpPr>
            <a:spLocks noGrp="1"/>
          </p:cNvSpPr>
          <p:nvPr>
            <p:ph type="body"/>
          </p:nvPr>
        </p:nvSpPr>
        <p:spPr>
          <a:xfrm>
            <a:off x="1080360" y="23198400"/>
            <a:ext cx="1944612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30" name="PlaceHolder 2"/>
          <p:cNvSpPr>
            <a:spLocks noGrp="1"/>
          </p:cNvSpPr>
          <p:nvPr>
            <p:ph type="body"/>
          </p:nvPr>
        </p:nvSpPr>
        <p:spPr>
          <a:xfrm>
            <a:off x="108036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1" name="PlaceHolder 3"/>
          <p:cNvSpPr>
            <a:spLocks noGrp="1"/>
          </p:cNvSpPr>
          <p:nvPr>
            <p:ph type="body"/>
          </p:nvPr>
        </p:nvSpPr>
        <p:spPr>
          <a:xfrm>
            <a:off x="1104480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2" name="PlaceHolder 4"/>
          <p:cNvSpPr>
            <a:spLocks noGrp="1"/>
          </p:cNvSpPr>
          <p:nvPr>
            <p:ph type="body"/>
          </p:nvPr>
        </p:nvSpPr>
        <p:spPr>
          <a:xfrm>
            <a:off x="108036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3" name="PlaceHolder 5"/>
          <p:cNvSpPr>
            <a:spLocks noGrp="1"/>
          </p:cNvSpPr>
          <p:nvPr>
            <p:ph type="body"/>
          </p:nvPr>
        </p:nvSpPr>
        <p:spPr>
          <a:xfrm>
            <a:off x="1104480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35" name="PlaceHolder 2"/>
          <p:cNvSpPr>
            <a:spLocks noGrp="1"/>
          </p:cNvSpPr>
          <p:nvPr>
            <p:ph type="body"/>
          </p:nvPr>
        </p:nvSpPr>
        <p:spPr>
          <a:xfrm>
            <a:off x="1080360" y="1010988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6" name="PlaceHolder 3"/>
          <p:cNvSpPr>
            <a:spLocks noGrp="1"/>
          </p:cNvSpPr>
          <p:nvPr>
            <p:ph type="body"/>
          </p:nvPr>
        </p:nvSpPr>
        <p:spPr>
          <a:xfrm>
            <a:off x="7655400" y="1010988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7" name="PlaceHolder 4"/>
          <p:cNvSpPr>
            <a:spLocks noGrp="1"/>
          </p:cNvSpPr>
          <p:nvPr>
            <p:ph type="body"/>
          </p:nvPr>
        </p:nvSpPr>
        <p:spPr>
          <a:xfrm>
            <a:off x="14230080" y="1010988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8" name="PlaceHolder 5"/>
          <p:cNvSpPr>
            <a:spLocks noGrp="1"/>
          </p:cNvSpPr>
          <p:nvPr>
            <p:ph type="body"/>
          </p:nvPr>
        </p:nvSpPr>
        <p:spPr>
          <a:xfrm>
            <a:off x="1080360" y="2319840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9" name="PlaceHolder 6"/>
          <p:cNvSpPr>
            <a:spLocks noGrp="1"/>
          </p:cNvSpPr>
          <p:nvPr>
            <p:ph type="body"/>
          </p:nvPr>
        </p:nvSpPr>
        <p:spPr>
          <a:xfrm>
            <a:off x="7655400" y="2319840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40" name="PlaceHolder 7"/>
          <p:cNvSpPr>
            <a:spLocks noGrp="1"/>
          </p:cNvSpPr>
          <p:nvPr>
            <p:ph type="body"/>
          </p:nvPr>
        </p:nvSpPr>
        <p:spPr>
          <a:xfrm>
            <a:off x="14230080" y="2319840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6" name="PlaceHolder 2"/>
          <p:cNvSpPr>
            <a:spLocks noGrp="1"/>
          </p:cNvSpPr>
          <p:nvPr>
            <p:ph type="subTitle"/>
          </p:nvPr>
        </p:nvSpPr>
        <p:spPr>
          <a:xfrm>
            <a:off x="1080360" y="10109880"/>
            <a:ext cx="19446120" cy="25058520"/>
          </a:xfrm>
          <a:prstGeom prst="rect">
            <a:avLst/>
          </a:prstGeom>
        </p:spPr>
        <p:txBody>
          <a:bodyPr lIns="0" tIns="0" rIns="0" bIns="0" anchor="ctr">
            <a:noAutofit/>
          </a:bodyPr>
          <a:lstStyle/>
          <a:p>
            <a:pPr algn="ctr"/>
            <a:endParaRPr lang="es-EC"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8" name="PlaceHolder 2"/>
          <p:cNvSpPr>
            <a:spLocks noGrp="1"/>
          </p:cNvSpPr>
          <p:nvPr>
            <p:ph type="body"/>
          </p:nvPr>
        </p:nvSpPr>
        <p:spPr>
          <a:xfrm>
            <a:off x="1080360" y="10109880"/>
            <a:ext cx="19446120" cy="250585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10" name="PlaceHolder 2"/>
          <p:cNvSpPr>
            <a:spLocks noGrp="1"/>
          </p:cNvSpPr>
          <p:nvPr>
            <p:ph type="body"/>
          </p:nvPr>
        </p:nvSpPr>
        <p:spPr>
          <a:xfrm>
            <a:off x="108036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11" name="PlaceHolder 3"/>
          <p:cNvSpPr>
            <a:spLocks noGrp="1"/>
          </p:cNvSpPr>
          <p:nvPr>
            <p:ph type="body"/>
          </p:nvPr>
        </p:nvSpPr>
        <p:spPr>
          <a:xfrm>
            <a:off x="1104480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20720" y="13421520"/>
            <a:ext cx="18366120" cy="42928200"/>
          </a:xfrm>
          <a:prstGeom prst="rect">
            <a:avLst/>
          </a:prstGeom>
        </p:spPr>
        <p:txBody>
          <a:bodyPr lIns="0" tIns="0" rIns="0" bIns="0" anchor="ctr">
            <a:noAutofit/>
          </a:bodyPr>
          <a:lstStyle/>
          <a:p>
            <a:pPr algn="ctr"/>
            <a:endParaRPr lang="es-EC"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15" name="PlaceHolder 2"/>
          <p:cNvSpPr>
            <a:spLocks noGrp="1"/>
          </p:cNvSpPr>
          <p:nvPr>
            <p:ph type="body"/>
          </p:nvPr>
        </p:nvSpPr>
        <p:spPr>
          <a:xfrm>
            <a:off x="108036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16" name="PlaceHolder 3"/>
          <p:cNvSpPr>
            <a:spLocks noGrp="1"/>
          </p:cNvSpPr>
          <p:nvPr>
            <p:ph type="body"/>
          </p:nvPr>
        </p:nvSpPr>
        <p:spPr>
          <a:xfrm>
            <a:off x="1104480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17" name="PlaceHolder 4"/>
          <p:cNvSpPr>
            <a:spLocks noGrp="1"/>
          </p:cNvSpPr>
          <p:nvPr>
            <p:ph type="body"/>
          </p:nvPr>
        </p:nvSpPr>
        <p:spPr>
          <a:xfrm>
            <a:off x="108036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19" name="PlaceHolder 2"/>
          <p:cNvSpPr>
            <a:spLocks noGrp="1"/>
          </p:cNvSpPr>
          <p:nvPr>
            <p:ph type="body"/>
          </p:nvPr>
        </p:nvSpPr>
        <p:spPr>
          <a:xfrm>
            <a:off x="108036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0" name="PlaceHolder 3"/>
          <p:cNvSpPr>
            <a:spLocks noGrp="1"/>
          </p:cNvSpPr>
          <p:nvPr>
            <p:ph type="body"/>
          </p:nvPr>
        </p:nvSpPr>
        <p:spPr>
          <a:xfrm>
            <a:off x="1104480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1" name="PlaceHolder 4"/>
          <p:cNvSpPr>
            <a:spLocks noGrp="1"/>
          </p:cNvSpPr>
          <p:nvPr>
            <p:ph type="body"/>
          </p:nvPr>
        </p:nvSpPr>
        <p:spPr>
          <a:xfrm>
            <a:off x="1104480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23" name="PlaceHolder 2"/>
          <p:cNvSpPr>
            <a:spLocks noGrp="1"/>
          </p:cNvSpPr>
          <p:nvPr>
            <p:ph type="body"/>
          </p:nvPr>
        </p:nvSpPr>
        <p:spPr>
          <a:xfrm>
            <a:off x="108036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4" name="PlaceHolder 3"/>
          <p:cNvSpPr>
            <a:spLocks noGrp="1"/>
          </p:cNvSpPr>
          <p:nvPr>
            <p:ph type="body"/>
          </p:nvPr>
        </p:nvSpPr>
        <p:spPr>
          <a:xfrm>
            <a:off x="1104480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5" name="PlaceHolder 4"/>
          <p:cNvSpPr>
            <a:spLocks noGrp="1"/>
          </p:cNvSpPr>
          <p:nvPr>
            <p:ph type="body"/>
          </p:nvPr>
        </p:nvSpPr>
        <p:spPr>
          <a:xfrm>
            <a:off x="1080360" y="23198400"/>
            <a:ext cx="1944612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620720" y="13421520"/>
            <a:ext cx="18366120" cy="9260640"/>
          </a:xfrm>
          <a:prstGeom prst="rect">
            <a:avLst/>
          </a:prstGeom>
        </p:spPr>
        <p:txBody>
          <a:bodyPr lIns="370440" tIns="185040" rIns="370440" bIns="185040" anchor="ctr">
            <a:normAutofit/>
          </a:bodyPr>
          <a:lstStyle/>
          <a:p>
            <a:r>
              <a:rPr lang="es-EC" sz="17800" b="0" strike="noStrike" spc="-1">
                <a:solidFill>
                  <a:srgbClr val="000000"/>
                </a:solidFill>
                <a:latin typeface="Arial"/>
              </a:rPr>
              <a:t>Click to edit the title text format</a:t>
            </a:r>
          </a:p>
        </p:txBody>
      </p:sp>
      <p:sp>
        <p:nvSpPr>
          <p:cNvPr id="6" name="PlaceHolder 2"/>
          <p:cNvSpPr>
            <a:spLocks noGrp="1"/>
          </p:cNvSpPr>
          <p:nvPr>
            <p:ph type="dt"/>
          </p:nvPr>
        </p:nvSpPr>
        <p:spPr>
          <a:xfrm>
            <a:off x="1080360" y="40044960"/>
            <a:ext cx="5041440" cy="2300040"/>
          </a:xfrm>
          <a:prstGeom prst="rect">
            <a:avLst/>
          </a:prstGeom>
        </p:spPr>
        <p:txBody>
          <a:bodyPr lIns="370440" tIns="185040" rIns="370440" bIns="185040" anchor="ctr">
            <a:noAutofit/>
          </a:bodyPr>
          <a:lstStyle/>
          <a:p>
            <a:endParaRPr lang="es-EC" sz="2400" b="0" strike="noStrike" spc="-1" dirty="0">
              <a:latin typeface="Times New Roman"/>
            </a:endParaRPr>
          </a:p>
        </p:txBody>
      </p:sp>
      <p:sp>
        <p:nvSpPr>
          <p:cNvPr id="2" name="PlaceHolder 3"/>
          <p:cNvSpPr>
            <a:spLocks noGrp="1"/>
          </p:cNvSpPr>
          <p:nvPr>
            <p:ph type="ftr"/>
          </p:nvPr>
        </p:nvSpPr>
        <p:spPr>
          <a:xfrm>
            <a:off x="7382520" y="40044960"/>
            <a:ext cx="6842160" cy="2300040"/>
          </a:xfrm>
          <a:prstGeom prst="rect">
            <a:avLst/>
          </a:prstGeom>
        </p:spPr>
        <p:txBody>
          <a:bodyPr lIns="370440" tIns="185040" rIns="370440" bIns="185040" anchor="ctr">
            <a:noAutofit/>
          </a:bodyPr>
          <a:lstStyle/>
          <a:p>
            <a:endParaRPr lang="es-EC" sz="2400" b="0" strike="noStrike" spc="-1" dirty="0">
              <a:latin typeface="Times New Roman"/>
            </a:endParaRPr>
          </a:p>
        </p:txBody>
      </p:sp>
      <p:sp>
        <p:nvSpPr>
          <p:cNvPr id="3" name="PlaceHolder 4"/>
          <p:cNvSpPr>
            <a:spLocks noGrp="1"/>
          </p:cNvSpPr>
          <p:nvPr>
            <p:ph type="sldNum"/>
          </p:nvPr>
        </p:nvSpPr>
        <p:spPr>
          <a:xfrm>
            <a:off x="15485400" y="40044960"/>
            <a:ext cx="5041440" cy="2300040"/>
          </a:xfrm>
          <a:prstGeom prst="rect">
            <a:avLst/>
          </a:prstGeom>
        </p:spPr>
        <p:txBody>
          <a:bodyPr lIns="370440" tIns="185040" rIns="370440" bIns="185040" anchor="ctr">
            <a:noAutofit/>
          </a:bodyPr>
          <a:lstStyle/>
          <a:p>
            <a:pPr algn="r">
              <a:lnSpc>
                <a:spcPct val="100000"/>
              </a:lnSpc>
              <a:tabLst>
                <a:tab pos="0" algn="l"/>
              </a:tabLst>
            </a:pPr>
            <a:fld id="{281234CA-DD26-4506-B1EC-3EBD5165AB4E}" type="slidenum">
              <a:rPr lang="es-ES" sz="4900" b="0" strike="noStrike" spc="-1">
                <a:solidFill>
                  <a:srgbClr val="888888"/>
                </a:solidFill>
                <a:latin typeface="Calibri"/>
                <a:ea typeface="Calibri"/>
              </a:rPr>
              <a:t>‹#›</a:t>
            </a:fld>
            <a:endParaRPr lang="es-EC" sz="4900" b="0" strike="noStrike" spc="-1" dirty="0">
              <a:latin typeface="Times New Roman"/>
            </a:endParaRPr>
          </a:p>
        </p:txBody>
      </p:sp>
      <p:sp>
        <p:nvSpPr>
          <p:cNvPr id="4" name="PlaceHolder 5"/>
          <p:cNvSpPr>
            <a:spLocks noGrp="1"/>
          </p:cNvSpPr>
          <p:nvPr>
            <p:ph type="body"/>
          </p:nvPr>
        </p:nvSpPr>
        <p:spPr>
          <a:xfrm>
            <a:off x="1080360" y="10109880"/>
            <a:ext cx="19446120" cy="250585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EC"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s-EC"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s-EC"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s-EC"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s-EC"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s-EC"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s-EC"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5.png"/><Relationship Id="rId18" Type="http://schemas.openxmlformats.org/officeDocument/2006/relationships/image" Target="../media/image9.jpg"/><Relationship Id="rId3" Type="http://schemas.openxmlformats.org/officeDocument/2006/relationships/hyperlink" Target="https://www.elisayuste.com/becdot-braille/" TargetMode="External"/><Relationship Id="rId7" Type="http://schemas.openxmlformats.org/officeDocument/2006/relationships/diagramQuickStyle" Target="../diagrams/quickStyle1.xml"/><Relationship Id="rId12" Type="http://schemas.openxmlformats.org/officeDocument/2006/relationships/image" Target="../media/image4.jpg"/><Relationship Id="rId17" Type="http://schemas.openxmlformats.org/officeDocument/2006/relationships/image" Target="../media/image8.png"/><Relationship Id="rId2" Type="http://schemas.openxmlformats.org/officeDocument/2006/relationships/hyperlink" Target="https://www.alldatasheet.com/view.jsp?Searchword=74192" TargetMode="Externa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3.png"/><Relationship Id="rId5" Type="http://schemas.openxmlformats.org/officeDocument/2006/relationships/diagramData" Target="../diagrams/data1.xml"/><Relationship Id="rId15" Type="http://schemas.openxmlformats.org/officeDocument/2006/relationships/image" Target="../media/image6.jpg"/><Relationship Id="rId10" Type="http://schemas.openxmlformats.org/officeDocument/2006/relationships/image" Target="../media/image2.jpeg"/><Relationship Id="rId19" Type="http://schemas.openxmlformats.org/officeDocument/2006/relationships/image" Target="../media/image10.png"/><Relationship Id="rId4" Type="http://schemas.openxmlformats.org/officeDocument/2006/relationships/image" Target="../media/image1.png"/><Relationship Id="rId9" Type="http://schemas.microsoft.com/office/2007/relationships/diagramDrawing" Target="../diagrams/drawing1.xml"/><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ector recto 36">
            <a:extLst>
              <a:ext uri="{FF2B5EF4-FFF2-40B4-BE49-F238E27FC236}">
                <a16:creationId xmlns:a16="http://schemas.microsoft.com/office/drawing/2014/main" id="{BB3B2A6C-C22B-4756-BEAD-3127C3E648B4}"/>
              </a:ext>
            </a:extLst>
          </p:cNvPr>
          <p:cNvCxnSpPr/>
          <p:nvPr/>
        </p:nvCxnSpPr>
        <p:spPr>
          <a:xfrm>
            <a:off x="2677200" y="37158794"/>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a:extLst>
              <a:ext uri="{FF2B5EF4-FFF2-40B4-BE49-F238E27FC236}">
                <a16:creationId xmlns:a16="http://schemas.microsoft.com/office/drawing/2014/main" id="{51C94714-6C0A-47CB-8FA6-00D0B4A3D8D0}"/>
              </a:ext>
            </a:extLst>
          </p:cNvPr>
          <p:cNvCxnSpPr/>
          <p:nvPr/>
        </p:nvCxnSpPr>
        <p:spPr>
          <a:xfrm>
            <a:off x="2721120" y="27594902"/>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cxnSp>
        <p:nvCxnSpPr>
          <p:cNvPr id="36" name="Conector recto 35">
            <a:extLst>
              <a:ext uri="{FF2B5EF4-FFF2-40B4-BE49-F238E27FC236}">
                <a16:creationId xmlns:a16="http://schemas.microsoft.com/office/drawing/2014/main" id="{4B53A55A-5E79-4933-A3D8-68D9B697B714}"/>
              </a:ext>
            </a:extLst>
          </p:cNvPr>
          <p:cNvCxnSpPr/>
          <p:nvPr/>
        </p:nvCxnSpPr>
        <p:spPr>
          <a:xfrm>
            <a:off x="2677200" y="41407687"/>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sp>
        <p:nvSpPr>
          <p:cNvPr id="41" name="CustomShape 1"/>
          <p:cNvSpPr/>
          <p:nvPr/>
        </p:nvSpPr>
        <p:spPr>
          <a:xfrm>
            <a:off x="720720" y="4313520"/>
            <a:ext cx="20157840" cy="211248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288000" rIns="288000" anchor="ctr">
            <a:normAutofit/>
          </a:bodyPr>
          <a:lstStyle/>
          <a:p>
            <a:pPr algn="ctr">
              <a:lnSpc>
                <a:spcPct val="100000"/>
              </a:lnSpc>
            </a:pPr>
            <a:r>
              <a:rPr lang="en-US" sz="6000" b="1" strike="noStrike" spc="-1" dirty="0">
                <a:solidFill>
                  <a:srgbClr val="FFFFFF"/>
                </a:solidFill>
                <a:latin typeface="Calibri" panose="020F0502020204030204" pitchFamily="34" charset="0"/>
                <a:ea typeface="Calibri"/>
                <a:cs typeface="Calibri" panose="020F0502020204030204" pitchFamily="34" charset="0"/>
              </a:rPr>
              <a:t>DISPOSITIVO ENTRENADOR DE LENGUAJE BRAILLE</a:t>
            </a:r>
            <a:endParaRPr lang="es-EC" sz="6000" b="0" strike="noStrike" spc="-1" dirty="0">
              <a:latin typeface="Calibri" panose="020F0502020204030204" pitchFamily="34" charset="0"/>
              <a:cs typeface="Calibri" panose="020F0502020204030204" pitchFamily="34" charset="0"/>
            </a:endParaRPr>
          </a:p>
        </p:txBody>
      </p:sp>
      <p:sp>
        <p:nvSpPr>
          <p:cNvPr id="42" name="CustomShape 2"/>
          <p:cNvSpPr/>
          <p:nvPr/>
        </p:nvSpPr>
        <p:spPr>
          <a:xfrm>
            <a:off x="1391040" y="7171200"/>
            <a:ext cx="387432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tabLst>
                <a:tab pos="0" algn="l"/>
              </a:tabLst>
            </a:pPr>
            <a:r>
              <a:rPr lang="es-ES" sz="4000" b="1" strike="noStrike" spc="-1" dirty="0">
                <a:solidFill>
                  <a:srgbClr val="FFFFFF"/>
                </a:solidFill>
                <a:latin typeface="Calibri" panose="020F0502020204030204" pitchFamily="34" charset="0"/>
                <a:ea typeface="Calibri"/>
                <a:cs typeface="Calibri" panose="020F0502020204030204" pitchFamily="34" charset="0"/>
              </a:rPr>
              <a:t>PROBLEMA</a:t>
            </a:r>
            <a:endParaRPr lang="es-EC" sz="4000" b="0" strike="noStrike" spc="-1" dirty="0">
              <a:latin typeface="Calibri" panose="020F0502020204030204" pitchFamily="34" charset="0"/>
              <a:cs typeface="Calibri" panose="020F0502020204030204" pitchFamily="34" charset="0"/>
            </a:endParaRPr>
          </a:p>
        </p:txBody>
      </p:sp>
      <p:sp>
        <p:nvSpPr>
          <p:cNvPr id="43" name="CustomShape 3"/>
          <p:cNvSpPr/>
          <p:nvPr/>
        </p:nvSpPr>
        <p:spPr>
          <a:xfrm>
            <a:off x="1391040" y="10889810"/>
            <a:ext cx="6154200" cy="95328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OBJETIVO  GENERAL</a:t>
            </a:r>
            <a:endParaRPr lang="es-EC" sz="4000" b="0" strike="noStrike" spc="-1" dirty="0">
              <a:latin typeface="Calibri" panose="020F0502020204030204" pitchFamily="34" charset="0"/>
              <a:cs typeface="Calibri" panose="020F0502020204030204" pitchFamily="34" charset="0"/>
            </a:endParaRPr>
          </a:p>
        </p:txBody>
      </p:sp>
      <p:sp>
        <p:nvSpPr>
          <p:cNvPr id="45" name="CustomShape 5"/>
          <p:cNvSpPr/>
          <p:nvPr/>
        </p:nvSpPr>
        <p:spPr>
          <a:xfrm>
            <a:off x="1434960" y="27141951"/>
            <a:ext cx="417276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RESULTADOS</a:t>
            </a:r>
            <a:endParaRPr lang="es-EC" sz="4000" b="0" strike="noStrike" spc="-1" dirty="0">
              <a:latin typeface="Calibri" panose="020F0502020204030204" pitchFamily="34" charset="0"/>
              <a:cs typeface="Calibri" panose="020F0502020204030204" pitchFamily="34" charset="0"/>
            </a:endParaRPr>
          </a:p>
        </p:txBody>
      </p:sp>
      <p:sp>
        <p:nvSpPr>
          <p:cNvPr id="46" name="CustomShape 6"/>
          <p:cNvSpPr/>
          <p:nvPr/>
        </p:nvSpPr>
        <p:spPr>
          <a:xfrm>
            <a:off x="1391040" y="36680403"/>
            <a:ext cx="466632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CONCLUSIONES</a:t>
            </a:r>
            <a:endParaRPr lang="es-EC" sz="4000" b="0" strike="noStrike" spc="-1" dirty="0">
              <a:latin typeface="Calibri" panose="020F0502020204030204" pitchFamily="34" charset="0"/>
              <a:cs typeface="Calibri" panose="020F0502020204030204" pitchFamily="34" charset="0"/>
            </a:endParaRPr>
          </a:p>
        </p:txBody>
      </p:sp>
      <p:sp>
        <p:nvSpPr>
          <p:cNvPr id="52" name="CustomShape 12"/>
          <p:cNvSpPr/>
          <p:nvPr/>
        </p:nvSpPr>
        <p:spPr>
          <a:xfrm>
            <a:off x="1517196" y="8375160"/>
            <a:ext cx="18864360" cy="2308324"/>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just">
              <a:lnSpc>
                <a:spcPct val="100000"/>
              </a:lnSpc>
            </a:pPr>
            <a:r>
              <a:rPr lang="es-ES" sz="3000" spc="-1" dirty="0">
                <a:solidFill>
                  <a:srgbClr val="595959"/>
                </a:solidFill>
                <a:latin typeface="Calibri" panose="020F0502020204030204" pitchFamily="34" charset="0"/>
                <a:cs typeface="Calibri" panose="020F0502020204030204" pitchFamily="34" charset="0"/>
              </a:rPr>
              <a:t>El reglamento y el arbitraje en el baloncesto consideran crucial el papel de los tableros para determinar la ventaja entre equipos durante el juego. La detección precisa de cada vez que el balón entra en la canasta es fundamental para registrar los puntos y conocer el resultado final del partido. Se propone una solución que emplea un sistema controlado por lógica combinatoria. Este sistema cuenta los puntos según la señal del sensor de presencia; cada vez que se encesta correctamente el balón, el contador se incrementa.</a:t>
            </a:r>
            <a:endParaRPr lang="es-EC" sz="3000" spc="-1" dirty="0">
              <a:solidFill>
                <a:srgbClr val="595959"/>
              </a:solidFill>
              <a:latin typeface="Calibri" panose="020F0502020204030204" pitchFamily="34" charset="0"/>
              <a:cs typeface="Calibri" panose="020F0502020204030204" pitchFamily="34" charset="0"/>
            </a:endParaRPr>
          </a:p>
        </p:txBody>
      </p:sp>
      <p:sp>
        <p:nvSpPr>
          <p:cNvPr id="53" name="CustomShape 13"/>
          <p:cNvSpPr/>
          <p:nvPr/>
        </p:nvSpPr>
        <p:spPr>
          <a:xfrm>
            <a:off x="1260456" y="12422010"/>
            <a:ext cx="9585344" cy="1846659"/>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t">
            <a:spAutoFit/>
          </a:bodyPr>
          <a:lstStyle/>
          <a:p>
            <a:pPr marL="457835" indent="-457200" algn="just">
              <a:buClr>
                <a:srgbClr val="000000"/>
              </a:buClr>
              <a:buFont typeface="Wingdings" panose="05000000000000000000" pitchFamily="2" charset="2"/>
              <a:buChar char="v"/>
            </a:pPr>
            <a:r>
              <a:rPr lang="es-ES" sz="3000" spc="-1" dirty="0">
                <a:solidFill>
                  <a:srgbClr val="595959"/>
                </a:solidFill>
                <a:latin typeface="Calibri" panose="020F0502020204030204" pitchFamily="34" charset="0"/>
                <a:cs typeface="Calibri" panose="020F0502020204030204" pitchFamily="34" charset="0"/>
              </a:rPr>
              <a:t>Diseñar una interfaz amigable y de fácil manejo con botones de inicio, reinicio y anulación que permitan a árbitros y operadores controlar el sistema de manera eficiente.</a:t>
            </a:r>
            <a:endParaRPr lang="es-EC" sz="3000" spc="-1" dirty="0">
              <a:solidFill>
                <a:srgbClr val="595959"/>
              </a:solidFill>
              <a:latin typeface="Calibri" panose="020F0502020204030204" pitchFamily="34" charset="0"/>
              <a:cs typeface="Calibri" panose="020F0502020204030204" pitchFamily="34" charset="0"/>
            </a:endParaRPr>
          </a:p>
        </p:txBody>
      </p:sp>
      <p:sp>
        <p:nvSpPr>
          <p:cNvPr id="54" name="CustomShape 14"/>
          <p:cNvSpPr/>
          <p:nvPr/>
        </p:nvSpPr>
        <p:spPr>
          <a:xfrm>
            <a:off x="1434960" y="37744791"/>
            <a:ext cx="18946596" cy="2769989"/>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457560" indent="-457200" algn="just">
              <a:lnSpc>
                <a:spcPct val="100000"/>
              </a:lnSpc>
              <a:buClr>
                <a:srgbClr val="595959"/>
              </a:buClr>
              <a:buFont typeface="Wingdings" panose="05000000000000000000" pitchFamily="2" charset="2"/>
              <a:buChar char="ü"/>
            </a:pPr>
            <a:r>
              <a:rPr lang="es-EC" sz="3000" b="0" strike="noStrike" spc="-1" dirty="0">
                <a:latin typeface="Calibri" panose="020F0502020204030204" pitchFamily="34" charset="0"/>
                <a:cs typeface="Calibri" panose="020F0502020204030204" pitchFamily="34" charset="0"/>
              </a:rPr>
              <a:t>Se logro diseñar un sistema de celebración por medio del encendido de luces led.</a:t>
            </a:r>
          </a:p>
          <a:p>
            <a:pPr marL="457560" indent="-457200" algn="just">
              <a:lnSpc>
                <a:spcPct val="100000"/>
              </a:lnSpc>
              <a:buClr>
                <a:srgbClr val="595959"/>
              </a:buClr>
              <a:buFont typeface="Wingdings" panose="05000000000000000000" pitchFamily="2" charset="2"/>
              <a:buChar char="ü"/>
            </a:pPr>
            <a:endParaRPr lang="es-EC" sz="3000" b="0" strike="noStrike" spc="-1" dirty="0">
              <a:latin typeface="Calibri" panose="020F0502020204030204" pitchFamily="34" charset="0"/>
              <a:cs typeface="Calibri" panose="020F0502020204030204" pitchFamily="34" charset="0"/>
            </a:endParaRPr>
          </a:p>
          <a:p>
            <a:pPr marL="457560" indent="-457200" algn="just">
              <a:lnSpc>
                <a:spcPct val="100000"/>
              </a:lnSpc>
              <a:buClr>
                <a:srgbClr val="595959"/>
              </a:buClr>
              <a:buFont typeface="Wingdings" panose="05000000000000000000" pitchFamily="2" charset="2"/>
              <a:buChar char="ü"/>
            </a:pPr>
            <a:r>
              <a:rPr lang="es-EC" sz="3000" b="0" strike="noStrike" spc="-1" dirty="0">
                <a:latin typeface="Calibri" panose="020F0502020204030204" pitchFamily="34" charset="0"/>
                <a:cs typeface="Calibri" panose="020F0502020204030204" pitchFamily="34" charset="0"/>
              </a:rPr>
              <a:t>El uso de los bloque</a:t>
            </a:r>
            <a:r>
              <a:rPr lang="es-EC" sz="3000" spc="-1" dirty="0">
                <a:latin typeface="Calibri" panose="020F0502020204030204" pitchFamily="34" charset="0"/>
                <a:cs typeface="Calibri" panose="020F0502020204030204" pitchFamily="34" charset="0"/>
              </a:rPr>
              <a:t>s escogidos fue el adecuado para el correcto conteo al igual que la resta del puntaje.</a:t>
            </a:r>
          </a:p>
          <a:p>
            <a:pPr marL="457560" indent="-457200" algn="just">
              <a:lnSpc>
                <a:spcPct val="100000"/>
              </a:lnSpc>
              <a:buClr>
                <a:srgbClr val="595959"/>
              </a:buClr>
              <a:buFont typeface="Wingdings" panose="05000000000000000000" pitchFamily="2" charset="2"/>
              <a:buChar char="ü"/>
            </a:pPr>
            <a:endParaRPr lang="es-EC" sz="3000" spc="-1" dirty="0">
              <a:latin typeface="Calibri" panose="020F0502020204030204" pitchFamily="34" charset="0"/>
              <a:cs typeface="Calibri" panose="020F0502020204030204" pitchFamily="34" charset="0"/>
            </a:endParaRPr>
          </a:p>
          <a:p>
            <a:pPr marL="457560" indent="-457200" algn="just">
              <a:lnSpc>
                <a:spcPct val="100000"/>
              </a:lnSpc>
              <a:buClr>
                <a:srgbClr val="595959"/>
              </a:buClr>
              <a:buFont typeface="Wingdings" panose="05000000000000000000" pitchFamily="2" charset="2"/>
              <a:buChar char="ü"/>
            </a:pPr>
            <a:r>
              <a:rPr lang="es-EC" sz="3000" spc="-1" dirty="0">
                <a:latin typeface="Calibri" panose="020F0502020204030204" pitchFamily="34" charset="0"/>
                <a:cs typeface="Calibri" panose="020F0502020204030204" pitchFamily="34" charset="0"/>
              </a:rPr>
              <a:t>La conexión de los integrados  fue la acertada permitiendo que se pueda visualizar correctamente el puntaje de cada equipo a su vez la activación de los botones y por último la señal de los leds del equipo ganador.</a:t>
            </a:r>
            <a:endParaRPr lang="es-EC" sz="3000" b="0" strike="noStrike" spc="-1" dirty="0">
              <a:latin typeface="Calibri" panose="020F0502020204030204" pitchFamily="34" charset="0"/>
              <a:cs typeface="Calibri" panose="020F0502020204030204" pitchFamily="34" charset="0"/>
            </a:endParaRPr>
          </a:p>
        </p:txBody>
      </p:sp>
      <p:sp>
        <p:nvSpPr>
          <p:cNvPr id="56" name="CustomShape 16"/>
          <p:cNvSpPr/>
          <p:nvPr/>
        </p:nvSpPr>
        <p:spPr>
          <a:xfrm>
            <a:off x="1321840" y="28704567"/>
            <a:ext cx="9477800" cy="738663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457560" indent="-457200" algn="just">
              <a:lnSpc>
                <a:spcPct val="100000"/>
              </a:lnSpc>
              <a:buClr>
                <a:srgbClr val="000000"/>
              </a:buClr>
              <a:buFont typeface="Wingdings" panose="05000000000000000000" pitchFamily="2" charset="2"/>
              <a:buChar char="v"/>
            </a:pPr>
            <a:r>
              <a:rPr lang="es-ES" sz="3000" spc="-1" dirty="0">
                <a:solidFill>
                  <a:srgbClr val="595959"/>
                </a:solidFill>
                <a:latin typeface="Calibri" panose="020F0502020204030204" pitchFamily="34" charset="0"/>
                <a:cs typeface="Calibri" panose="020F0502020204030204" pitchFamily="34" charset="0"/>
              </a:rPr>
              <a:t>Se diseño un sistema pensando en la facilidad de uso, permitiendo que tanto árbitros como operadores se centren en lo que realmente importa: el juego.</a:t>
            </a:r>
          </a:p>
          <a:p>
            <a:pPr marL="457560" indent="-457200" algn="just">
              <a:lnSpc>
                <a:spcPct val="100000"/>
              </a:lnSpc>
              <a:buClr>
                <a:srgbClr val="000000"/>
              </a:buClr>
              <a:buFont typeface="Wingdings" panose="05000000000000000000" pitchFamily="2" charset="2"/>
              <a:buChar char="v"/>
            </a:pPr>
            <a:endParaRPr lang="es-ES_tradnl" sz="3000" spc="-1" dirty="0">
              <a:solidFill>
                <a:srgbClr val="595959"/>
              </a:solidFill>
              <a:latin typeface="Calibri" panose="020F0502020204030204" pitchFamily="34" charset="0"/>
              <a:cs typeface="Calibri" panose="020F0502020204030204" pitchFamily="34" charset="0"/>
            </a:endParaRPr>
          </a:p>
          <a:p>
            <a:pPr marL="457560" indent="-457200" algn="just">
              <a:lnSpc>
                <a:spcPct val="100000"/>
              </a:lnSpc>
              <a:buClr>
                <a:srgbClr val="000000"/>
              </a:buClr>
              <a:buFont typeface="Wingdings" panose="05000000000000000000" pitchFamily="2" charset="2"/>
              <a:buChar char="v"/>
            </a:pPr>
            <a:r>
              <a:rPr lang="es-ES" sz="3000" spc="-1" dirty="0">
                <a:solidFill>
                  <a:srgbClr val="595959"/>
                </a:solidFill>
                <a:latin typeface="Calibri" panose="020F0502020204030204" pitchFamily="34" charset="0"/>
                <a:cs typeface="Calibri" panose="020F0502020204030204" pitchFamily="34" charset="0"/>
              </a:rPr>
              <a:t>La lógica digital combinatoria garantiza una asignación precisa de puntos, eliminando la posibilidad de errores humanos.</a:t>
            </a:r>
          </a:p>
          <a:p>
            <a:pPr marL="457560" indent="-457200" algn="just">
              <a:lnSpc>
                <a:spcPct val="100000"/>
              </a:lnSpc>
              <a:buClr>
                <a:srgbClr val="000000"/>
              </a:buClr>
              <a:buFont typeface="Wingdings" panose="05000000000000000000" pitchFamily="2" charset="2"/>
              <a:buChar char="v"/>
            </a:pPr>
            <a:endParaRPr lang="es-ES_tradnl" sz="3000" spc="-1" dirty="0">
              <a:solidFill>
                <a:srgbClr val="595959"/>
              </a:solidFill>
              <a:latin typeface="Calibri" panose="020F0502020204030204" pitchFamily="34" charset="0"/>
              <a:cs typeface="Calibri" panose="020F0502020204030204" pitchFamily="34" charset="0"/>
            </a:endParaRPr>
          </a:p>
          <a:p>
            <a:pPr marL="457560" indent="-457200" algn="just">
              <a:buClr>
                <a:srgbClr val="000000"/>
              </a:buClr>
              <a:buFont typeface="Wingdings" panose="05000000000000000000" pitchFamily="2" charset="2"/>
              <a:buChar char="v"/>
            </a:pPr>
            <a:r>
              <a:rPr lang="es-ES" sz="3000" spc="-1" dirty="0">
                <a:solidFill>
                  <a:srgbClr val="595959"/>
                </a:solidFill>
                <a:latin typeface="Calibri" panose="020F0502020204030204" pitchFamily="34" charset="0"/>
                <a:cs typeface="Calibri" panose="020F0502020204030204" pitchFamily="34" charset="0"/>
              </a:rPr>
              <a:t>Se implemento displays de 7 segmentos que ofrecen una representación clara y nítida de los tiros acertados por cada equipo. </a:t>
            </a:r>
          </a:p>
          <a:p>
            <a:pPr marL="457560" indent="-457200" algn="just">
              <a:buClr>
                <a:srgbClr val="000000"/>
              </a:buClr>
              <a:buFont typeface="Wingdings" panose="05000000000000000000" pitchFamily="2" charset="2"/>
              <a:buChar char="v"/>
            </a:pPr>
            <a:endParaRPr lang="es-ES_tradnl" sz="3000" spc="-1" dirty="0">
              <a:solidFill>
                <a:srgbClr val="595959"/>
              </a:solidFill>
              <a:latin typeface="Calibri" panose="020F0502020204030204" pitchFamily="34" charset="0"/>
              <a:cs typeface="Calibri" panose="020F0502020204030204" pitchFamily="34" charset="0"/>
            </a:endParaRPr>
          </a:p>
          <a:p>
            <a:pPr marL="457560" indent="-457200" algn="just">
              <a:lnSpc>
                <a:spcPct val="100000"/>
              </a:lnSpc>
              <a:buClr>
                <a:srgbClr val="000000"/>
              </a:buClr>
              <a:buFont typeface="Wingdings" panose="05000000000000000000" pitchFamily="2" charset="2"/>
              <a:buChar char="v"/>
            </a:pPr>
            <a:r>
              <a:rPr lang="es-ES_tradnl" sz="3000" spc="-1" dirty="0">
                <a:solidFill>
                  <a:srgbClr val="595959"/>
                </a:solidFill>
                <a:latin typeface="Calibri" panose="020F0502020204030204" pitchFamily="34" charset="0"/>
                <a:cs typeface="Calibri" panose="020F0502020204030204" pitchFamily="34" charset="0"/>
              </a:rPr>
              <a:t>El diseño del circuito es óptimo, y gracias este diseño, los costos de implementación son bajos, lo cual permite al potencial consumidor, tener un buen sistema a un costo asequible.</a:t>
            </a:r>
          </a:p>
        </p:txBody>
      </p:sp>
      <p:sp>
        <p:nvSpPr>
          <p:cNvPr id="57" name="CustomShape 17"/>
          <p:cNvSpPr/>
          <p:nvPr/>
        </p:nvSpPr>
        <p:spPr>
          <a:xfrm>
            <a:off x="1368000" y="42107768"/>
            <a:ext cx="16776000" cy="646331"/>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marL="360" algn="just">
              <a:buClr>
                <a:srgbClr val="595959"/>
              </a:buClr>
            </a:pPr>
            <a:r>
              <a:rPr lang="es-EC" sz="1400" spc="-1" dirty="0">
                <a:latin typeface="Calibri" panose="020F0502020204030204" pitchFamily="34" charset="0"/>
                <a:cs typeface="Calibri" panose="020F0502020204030204" pitchFamily="34" charset="0"/>
              </a:rPr>
              <a:t>alldatasheet.com. (s. f.). 74192 </a:t>
            </a:r>
            <a:r>
              <a:rPr lang="es-EC" sz="1400" spc="-1" dirty="0" err="1">
                <a:latin typeface="Calibri" panose="020F0502020204030204" pitchFamily="34" charset="0"/>
                <a:cs typeface="Calibri" panose="020F0502020204030204" pitchFamily="34" charset="0"/>
              </a:rPr>
              <a:t>datasheet</a:t>
            </a:r>
            <a:r>
              <a:rPr lang="es-EC" sz="1400" spc="-1" dirty="0">
                <a:latin typeface="Calibri" panose="020F0502020204030204" pitchFamily="34" charset="0"/>
                <a:cs typeface="Calibri" panose="020F0502020204030204" pitchFamily="34" charset="0"/>
              </a:rPr>
              <a:t>, PDF. </a:t>
            </a:r>
            <a:r>
              <a:rPr lang="es-EC" sz="1400" spc="-1" dirty="0" err="1">
                <a:latin typeface="Calibri" panose="020F0502020204030204" pitchFamily="34" charset="0"/>
                <a:cs typeface="Calibri" panose="020F0502020204030204" pitchFamily="34" charset="0"/>
              </a:rPr>
              <a:t>Alldatasheet</a:t>
            </a:r>
            <a:r>
              <a:rPr lang="es-EC" sz="1400" spc="-1" dirty="0">
                <a:latin typeface="Calibri" panose="020F0502020204030204" pitchFamily="34" charset="0"/>
                <a:cs typeface="Calibri" panose="020F0502020204030204" pitchFamily="34" charset="0"/>
              </a:rPr>
              <a:t>. </a:t>
            </a:r>
            <a:r>
              <a:rPr lang="es-EC" sz="1400" b="0" strike="noStrike" spc="-1" dirty="0">
                <a:latin typeface="Calibri" panose="020F0502020204030204" pitchFamily="34" charset="0"/>
                <a:cs typeface="Calibri" panose="020F0502020204030204" pitchFamily="34" charset="0"/>
                <a:hlinkClick r:id="rId2"/>
              </a:rPr>
              <a:t>https://www.alldatasheet.com/view.jsp?Searchword=74192</a:t>
            </a:r>
            <a:r>
              <a:rPr lang="es-EC" sz="1400" b="0" strike="noStrike" spc="-1" dirty="0">
                <a:latin typeface="Calibri" panose="020F0502020204030204" pitchFamily="34" charset="0"/>
                <a:cs typeface="Calibri" panose="020F0502020204030204" pitchFamily="34" charset="0"/>
              </a:rPr>
              <a:t> </a:t>
            </a:r>
          </a:p>
          <a:p>
            <a:pPr marL="360" algn="just">
              <a:lnSpc>
                <a:spcPct val="100000"/>
              </a:lnSpc>
              <a:buClr>
                <a:srgbClr val="595959"/>
              </a:buClr>
            </a:pPr>
            <a:r>
              <a:rPr lang="es-MX" sz="1400" b="0" strike="noStrike" spc="-1" dirty="0">
                <a:latin typeface="Calibri" panose="020F0502020204030204" pitchFamily="34" charset="0"/>
                <a:cs typeface="Calibri" panose="020F0502020204030204" pitchFamily="34" charset="0"/>
              </a:rPr>
              <a:t>Yuste, E. (2018, January 17). BecDot, el juguete que enseña a los niños ciegos a leer en braille. Elisa Yuste. Consultoría En Cultura Y Lectura. </a:t>
            </a:r>
            <a:r>
              <a:rPr lang="es-MX" sz="1400" b="0" strike="noStrike" spc="-1" dirty="0">
                <a:latin typeface="Calibri" panose="020F0502020204030204" pitchFamily="34" charset="0"/>
                <a:cs typeface="Calibri" panose="020F0502020204030204" pitchFamily="34" charset="0"/>
                <a:hlinkClick r:id="rId3"/>
              </a:rPr>
              <a:t>https://www.elisayuste.com/becdot-braille/</a:t>
            </a:r>
            <a:endParaRPr lang="es-MX" sz="1400" b="0" strike="noStrike" spc="-1" dirty="0">
              <a:latin typeface="Calibri" panose="020F0502020204030204" pitchFamily="34" charset="0"/>
              <a:cs typeface="Calibri" panose="020F0502020204030204" pitchFamily="34" charset="0"/>
            </a:endParaRPr>
          </a:p>
          <a:p>
            <a:pPr marL="360" algn="just">
              <a:lnSpc>
                <a:spcPct val="100000"/>
              </a:lnSpc>
              <a:buClr>
                <a:srgbClr val="595959"/>
              </a:buClr>
            </a:pPr>
            <a:endParaRPr lang="es-EC" sz="1400" b="0" strike="noStrike" spc="-1" dirty="0">
              <a:latin typeface="Calibri" panose="020F0502020204030204" pitchFamily="34" charset="0"/>
              <a:cs typeface="Calibri" panose="020F0502020204030204" pitchFamily="34" charset="0"/>
            </a:endParaRPr>
          </a:p>
        </p:txBody>
      </p:sp>
      <p:sp>
        <p:nvSpPr>
          <p:cNvPr id="58" name="CustomShape 18"/>
          <p:cNvSpPr/>
          <p:nvPr/>
        </p:nvSpPr>
        <p:spPr>
          <a:xfrm>
            <a:off x="1391040" y="40864616"/>
            <a:ext cx="357696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3200" b="1" strike="noStrike" spc="-1" dirty="0">
                <a:solidFill>
                  <a:srgbClr val="FFFFFF"/>
                </a:solidFill>
                <a:latin typeface="Calibri" panose="020F0502020204030204" pitchFamily="34" charset="0"/>
                <a:ea typeface="Arial"/>
                <a:cs typeface="Calibri" panose="020F0502020204030204" pitchFamily="34" charset="0"/>
              </a:rPr>
              <a:t>REFERENCIAS</a:t>
            </a:r>
            <a:endParaRPr lang="es-EC" sz="3200" b="0" strike="noStrike" spc="-1" dirty="0">
              <a:latin typeface="Calibri" panose="020F0502020204030204" pitchFamily="34" charset="0"/>
              <a:cs typeface="Calibri" panose="020F0502020204030204" pitchFamily="34" charset="0"/>
            </a:endParaRPr>
          </a:p>
        </p:txBody>
      </p:sp>
      <p:sp>
        <p:nvSpPr>
          <p:cNvPr id="28" name="CuadroTexto 27">
            <a:extLst>
              <a:ext uri="{FF2B5EF4-FFF2-40B4-BE49-F238E27FC236}">
                <a16:creationId xmlns:a16="http://schemas.microsoft.com/office/drawing/2014/main" id="{0AF460C2-CCE4-4B1C-BC97-FBD73461CA08}"/>
              </a:ext>
            </a:extLst>
          </p:cNvPr>
          <p:cNvSpPr txBox="1"/>
          <p:nvPr/>
        </p:nvSpPr>
        <p:spPr>
          <a:xfrm>
            <a:off x="12318846" y="521927"/>
            <a:ext cx="4241002" cy="1201687"/>
          </a:xfrm>
          <a:prstGeom prst="rect">
            <a:avLst/>
          </a:prstGeom>
          <a:noFill/>
        </p:spPr>
        <p:txBody>
          <a:bodyPr wrap="none" lIns="0" tIns="0" rIns="0" bIns="0" rtlCol="0" anchor="t" anchorCtr="0">
            <a:noAutofit/>
          </a:bodyPr>
          <a:lstStyle/>
          <a:p>
            <a:r>
              <a:rPr lang="es-ES" sz="2500" dirty="0">
                <a:solidFill>
                  <a:srgbClr val="506F7F"/>
                </a:solidFill>
                <a:latin typeface="Calibri"/>
                <a:cs typeface="Calibri"/>
              </a:rPr>
              <a:t>Andrea Elizabeth Mendoza Valarezo</a:t>
            </a:r>
          </a:p>
          <a:p>
            <a:r>
              <a:rPr lang="es-ES" sz="2500" dirty="0">
                <a:solidFill>
                  <a:schemeClr val="tx1">
                    <a:lumMod val="65000"/>
                    <a:lumOff val="35000"/>
                  </a:schemeClr>
                </a:solidFill>
                <a:latin typeface="Calibri"/>
                <a:cs typeface="Calibri"/>
              </a:rPr>
              <a:t>andelmen@espol.edu.ec</a:t>
            </a:r>
          </a:p>
        </p:txBody>
      </p:sp>
      <p:sp>
        <p:nvSpPr>
          <p:cNvPr id="29" name="CuadroTexto 28">
            <a:extLst>
              <a:ext uri="{FF2B5EF4-FFF2-40B4-BE49-F238E27FC236}">
                <a16:creationId xmlns:a16="http://schemas.microsoft.com/office/drawing/2014/main" id="{4573E53D-92AF-4791-AE97-CB64FDF98ABF}"/>
              </a:ext>
            </a:extLst>
          </p:cNvPr>
          <p:cNvSpPr txBox="1"/>
          <p:nvPr/>
        </p:nvSpPr>
        <p:spPr>
          <a:xfrm>
            <a:off x="7824596" y="481849"/>
            <a:ext cx="4584500" cy="1361358"/>
          </a:xfrm>
          <a:prstGeom prst="rect">
            <a:avLst/>
          </a:prstGeom>
          <a:noFill/>
        </p:spPr>
        <p:txBody>
          <a:bodyPr wrap="none" lIns="0" tIns="0" rIns="0" bIns="0" rtlCol="0" anchor="t" anchorCtr="0">
            <a:noAutofit/>
          </a:bodyPr>
          <a:lstStyle/>
          <a:p>
            <a:pPr>
              <a:lnSpc>
                <a:spcPct val="107000"/>
              </a:lnSpc>
              <a:spcAft>
                <a:spcPts val="800"/>
              </a:spcAft>
            </a:pPr>
            <a:r>
              <a:rPr lang="es-EC" sz="2500" dirty="0">
                <a:solidFill>
                  <a:srgbClr val="506F7F"/>
                </a:solidFill>
                <a:latin typeface="Calibri"/>
                <a:cs typeface="Calibri"/>
              </a:rPr>
              <a:t>Veliz Moran Marcos Xavier</a:t>
            </a:r>
          </a:p>
          <a:p>
            <a:r>
              <a:rPr lang="es-ES" sz="2500">
                <a:solidFill>
                  <a:schemeClr val="tx1">
                    <a:lumMod val="65000"/>
                    <a:lumOff val="35000"/>
                  </a:schemeClr>
                </a:solidFill>
                <a:latin typeface="Calibri"/>
                <a:cs typeface="Calibri"/>
              </a:rPr>
              <a:t>mxveliz@espol.edu.ec</a:t>
            </a:r>
            <a:endParaRPr lang="es-ES" sz="2500" dirty="0">
              <a:solidFill>
                <a:schemeClr val="tx1">
                  <a:lumMod val="65000"/>
                  <a:lumOff val="35000"/>
                </a:schemeClr>
              </a:solidFill>
              <a:latin typeface="Calibri"/>
              <a:cs typeface="Calibri"/>
            </a:endParaRPr>
          </a:p>
        </p:txBody>
      </p:sp>
      <p:cxnSp>
        <p:nvCxnSpPr>
          <p:cNvPr id="30" name="Conector recto 29">
            <a:extLst>
              <a:ext uri="{FF2B5EF4-FFF2-40B4-BE49-F238E27FC236}">
                <a16:creationId xmlns:a16="http://schemas.microsoft.com/office/drawing/2014/main" id="{A5BC3714-31F2-4963-8629-E155F5A57AAB}"/>
              </a:ext>
            </a:extLst>
          </p:cNvPr>
          <p:cNvCxnSpPr>
            <a:cxnSpLocks/>
          </p:cNvCxnSpPr>
          <p:nvPr/>
        </p:nvCxnSpPr>
        <p:spPr>
          <a:xfrm>
            <a:off x="12021287" y="334457"/>
            <a:ext cx="0" cy="2778314"/>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1BEDB25C-D7F5-4F02-A0DA-69AA88A7425D}"/>
              </a:ext>
            </a:extLst>
          </p:cNvPr>
          <p:cNvCxnSpPr>
            <a:cxnSpLocks/>
          </p:cNvCxnSpPr>
          <p:nvPr/>
        </p:nvCxnSpPr>
        <p:spPr>
          <a:xfrm>
            <a:off x="17059632" y="413090"/>
            <a:ext cx="0" cy="2812401"/>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pic>
        <p:nvPicPr>
          <p:cNvPr id="32" name="Imagen 31">
            <a:extLst>
              <a:ext uri="{FF2B5EF4-FFF2-40B4-BE49-F238E27FC236}">
                <a16:creationId xmlns:a16="http://schemas.microsoft.com/office/drawing/2014/main" id="{761E10EC-08FE-4514-AD0B-1A5621115014}"/>
              </a:ext>
            </a:extLst>
          </p:cNvPr>
          <p:cNvPicPr>
            <a:picLocks noChangeAspect="1"/>
          </p:cNvPicPr>
          <p:nvPr/>
        </p:nvPicPr>
        <p:blipFill>
          <a:blip r:embed="rId4"/>
          <a:srcRect/>
          <a:stretch/>
        </p:blipFill>
        <p:spPr>
          <a:xfrm>
            <a:off x="844200" y="1797713"/>
            <a:ext cx="5760000" cy="850362"/>
          </a:xfrm>
          <a:prstGeom prst="rect">
            <a:avLst/>
          </a:prstGeom>
        </p:spPr>
      </p:pic>
      <p:cxnSp>
        <p:nvCxnSpPr>
          <p:cNvPr id="34" name="Conector recto 33">
            <a:extLst>
              <a:ext uri="{FF2B5EF4-FFF2-40B4-BE49-F238E27FC236}">
                <a16:creationId xmlns:a16="http://schemas.microsoft.com/office/drawing/2014/main" id="{0A8DA390-732C-4A59-8699-ADB9240B1428}"/>
              </a:ext>
            </a:extLst>
          </p:cNvPr>
          <p:cNvCxnSpPr/>
          <p:nvPr/>
        </p:nvCxnSpPr>
        <p:spPr>
          <a:xfrm>
            <a:off x="2631060" y="15659239"/>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sp>
        <p:nvSpPr>
          <p:cNvPr id="44" name="CustomShape 4"/>
          <p:cNvSpPr/>
          <p:nvPr/>
        </p:nvSpPr>
        <p:spPr>
          <a:xfrm>
            <a:off x="1486656" y="15076218"/>
            <a:ext cx="461304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METODOLOGÍA</a:t>
            </a:r>
            <a:endParaRPr lang="es-EC" sz="4000" b="0" strike="noStrike" spc="-1" dirty="0">
              <a:latin typeface="Calibri" panose="020F0502020204030204" pitchFamily="34" charset="0"/>
              <a:cs typeface="Calibri" panose="020F0502020204030204" pitchFamily="34" charset="0"/>
            </a:endParaRPr>
          </a:p>
        </p:txBody>
      </p:sp>
      <p:graphicFrame>
        <p:nvGraphicFramePr>
          <p:cNvPr id="9" name="Diagrama 8">
            <a:extLst>
              <a:ext uri="{FF2B5EF4-FFF2-40B4-BE49-F238E27FC236}">
                <a16:creationId xmlns:a16="http://schemas.microsoft.com/office/drawing/2014/main" id="{36DC0D2D-AED8-B85C-B8A8-ECF31B01658B}"/>
              </a:ext>
            </a:extLst>
          </p:cNvPr>
          <p:cNvGraphicFramePr/>
          <p:nvPr>
            <p:extLst>
              <p:ext uri="{D42A27DB-BD31-4B8C-83A1-F6EECF244321}">
                <p14:modId xmlns:p14="http://schemas.microsoft.com/office/powerpoint/2010/main" val="203278417"/>
              </p:ext>
            </p:extLst>
          </p:nvPr>
        </p:nvGraphicFramePr>
        <p:xfrm>
          <a:off x="-336626" y="17978345"/>
          <a:ext cx="10609251" cy="75011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Imagen 11" descr="Código QR&#10;&#10;Descripción generada automáticamente">
            <a:extLst>
              <a:ext uri="{FF2B5EF4-FFF2-40B4-BE49-F238E27FC236}">
                <a16:creationId xmlns:a16="http://schemas.microsoft.com/office/drawing/2014/main" id="{709EB547-7E08-35F4-4AB2-D25DE0211F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393488" y="774466"/>
            <a:ext cx="2700000" cy="2700000"/>
          </a:xfrm>
          <a:prstGeom prst="rect">
            <a:avLst/>
          </a:prstGeom>
        </p:spPr>
      </p:pic>
      <p:pic>
        <p:nvPicPr>
          <p:cNvPr id="11" name="Picture 10" descr="Marcador Basketball - Aplicaciones en Google Play">
            <a:extLst>
              <a:ext uri="{FF2B5EF4-FFF2-40B4-BE49-F238E27FC236}">
                <a16:creationId xmlns:a16="http://schemas.microsoft.com/office/drawing/2014/main" id="{4AB50081-CFE7-8DE8-3AD1-722D715432DC}"/>
              </a:ext>
            </a:extLst>
          </p:cNvPr>
          <p:cNvPicPr>
            <a:picLocks noChangeAspect="1"/>
          </p:cNvPicPr>
          <p:nvPr/>
        </p:nvPicPr>
        <p:blipFill rotWithShape="1">
          <a:blip r:embed="rId11">
            <a:extLst>
              <a:ext uri="{28A0092B-C50C-407E-A947-70E740481C1C}">
                <a14:useLocalDpi xmlns:a14="http://schemas.microsoft.com/office/drawing/2010/main" val="0"/>
              </a:ext>
            </a:extLst>
          </a:blip>
          <a:srcRect t="41543" b="2967"/>
          <a:stretch/>
        </p:blipFill>
        <p:spPr bwMode="auto">
          <a:xfrm>
            <a:off x="12096948" y="11161876"/>
            <a:ext cx="7295952" cy="4048496"/>
          </a:xfrm>
          <a:prstGeom prst="roundRect">
            <a:avLst/>
          </a:prstGeom>
          <a:noFill/>
          <a:ln>
            <a:noFill/>
          </a:ln>
          <a:extLst>
            <a:ext uri="{53640926-AAD7-44D8-BBD7-CCE9431645EC}">
              <a14:shadowObscured xmlns:a14="http://schemas.microsoft.com/office/drawing/2010/main"/>
            </a:ext>
          </a:extLst>
        </p:spPr>
      </p:pic>
      <p:pic>
        <p:nvPicPr>
          <p:cNvPr id="13" name="Picture 12" descr="A person in a suit and tie&#10;&#10;Description automatically generated">
            <a:extLst>
              <a:ext uri="{FF2B5EF4-FFF2-40B4-BE49-F238E27FC236}">
                <a16:creationId xmlns:a16="http://schemas.microsoft.com/office/drawing/2014/main" id="{BF4A7176-7BD1-AA36-C70A-865C810E64D6}"/>
              </a:ext>
            </a:extLst>
          </p:cNvPr>
          <p:cNvPicPr>
            <a:picLocks noChangeAspect="1"/>
          </p:cNvPicPr>
          <p:nvPr/>
        </p:nvPicPr>
        <p:blipFill rotWithShape="1">
          <a:blip r:embed="rId12">
            <a:extLst>
              <a:ext uri="{28A0092B-C50C-407E-A947-70E740481C1C}">
                <a14:useLocalDpi xmlns:a14="http://schemas.microsoft.com/office/drawing/2010/main" val="0"/>
              </a:ext>
            </a:extLst>
          </a:blip>
          <a:srcRect t="3413"/>
          <a:stretch/>
        </p:blipFill>
        <p:spPr>
          <a:xfrm>
            <a:off x="8843656" y="1616169"/>
            <a:ext cx="1460164" cy="1655584"/>
          </a:xfrm>
          <a:prstGeom prst="ellipse">
            <a:avLst/>
          </a:prstGeom>
          <a:ln w="285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descr="A person taking a selfie&#10;&#10;Description automatically generated">
            <a:extLst>
              <a:ext uri="{FF2B5EF4-FFF2-40B4-BE49-F238E27FC236}">
                <a16:creationId xmlns:a16="http://schemas.microsoft.com/office/drawing/2014/main" id="{F0DC1867-7844-9831-35AF-F55CC63E1F4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val="0"/>
              </a:ext>
            </a:extLst>
          </a:blip>
          <a:srcRect l="11620" t="713" r="13101" b="13911"/>
          <a:stretch/>
        </p:blipFill>
        <p:spPr>
          <a:xfrm>
            <a:off x="13737503" y="1593600"/>
            <a:ext cx="1460164" cy="1656000"/>
          </a:xfrm>
          <a:prstGeom prst="ellipse">
            <a:avLst/>
          </a:prstGeom>
          <a:ln w="285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descr="A computer screen shot of a computer&#10;&#10;Description automatically generated">
            <a:extLst>
              <a:ext uri="{FF2B5EF4-FFF2-40B4-BE49-F238E27FC236}">
                <a16:creationId xmlns:a16="http://schemas.microsoft.com/office/drawing/2014/main" id="{FB20D39E-1443-7210-F775-339D83AD994C}"/>
              </a:ext>
            </a:extLst>
          </p:cNvPr>
          <p:cNvPicPr>
            <a:picLocks noChangeAspect="1"/>
          </p:cNvPicPr>
          <p:nvPr/>
        </p:nvPicPr>
        <p:blipFill rotWithShape="1">
          <a:blip r:embed="rId15">
            <a:extLst>
              <a:ext uri="{28A0092B-C50C-407E-A947-70E740481C1C}">
                <a14:useLocalDpi xmlns:a14="http://schemas.microsoft.com/office/drawing/2010/main" val="0"/>
              </a:ext>
            </a:extLst>
          </a:blip>
          <a:srcRect l="5472" t="180" r="22749" b="3030"/>
          <a:stretch/>
        </p:blipFill>
        <p:spPr>
          <a:xfrm>
            <a:off x="9405148" y="16268280"/>
            <a:ext cx="5081374" cy="3199036"/>
          </a:xfrm>
          <a:prstGeom prst="rect">
            <a:avLst/>
          </a:prstGeom>
          <a:ln>
            <a:solidFill>
              <a:schemeClr val="tx1"/>
            </a:solidFill>
          </a:ln>
        </p:spPr>
      </p:pic>
      <p:cxnSp>
        <p:nvCxnSpPr>
          <p:cNvPr id="26" name="Connector: Elbow 25">
            <a:extLst>
              <a:ext uri="{FF2B5EF4-FFF2-40B4-BE49-F238E27FC236}">
                <a16:creationId xmlns:a16="http://schemas.microsoft.com/office/drawing/2014/main" id="{E22BC943-40D9-6499-DB55-3C97EED9AFBC}"/>
              </a:ext>
            </a:extLst>
          </p:cNvPr>
          <p:cNvCxnSpPr>
            <a:cxnSpLocks/>
          </p:cNvCxnSpPr>
          <p:nvPr/>
        </p:nvCxnSpPr>
        <p:spPr>
          <a:xfrm>
            <a:off x="14810797" y="16762252"/>
            <a:ext cx="3248141" cy="1014813"/>
          </a:xfrm>
          <a:prstGeom prst="bentConnector3">
            <a:avLst>
              <a:gd name="adj1" fmla="val 100047"/>
            </a:avLst>
          </a:prstGeom>
          <a:ln w="57150">
            <a:solidFill>
              <a:schemeClr val="tx2">
                <a:lumMod val="60000"/>
                <a:lumOff val="4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BDC74022-CF38-D7F2-70B4-0473CBAF6778}"/>
              </a:ext>
            </a:extLst>
          </p:cNvPr>
          <p:cNvCxnSpPr/>
          <p:nvPr/>
        </p:nvCxnSpPr>
        <p:spPr>
          <a:xfrm rot="10800000" flipV="1">
            <a:off x="11945836" y="20293091"/>
            <a:ext cx="2635567" cy="452106"/>
          </a:xfrm>
          <a:prstGeom prst="bentConnector3">
            <a:avLst>
              <a:gd name="adj1" fmla="val 99874"/>
            </a:avLst>
          </a:prstGeom>
          <a:ln w="57150">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BB0EBFA-C706-7C39-F21A-A26EE4C8DAE3}"/>
              </a:ext>
            </a:extLst>
          </p:cNvPr>
          <p:cNvPicPr>
            <a:picLocks noChangeAspect="1"/>
          </p:cNvPicPr>
          <p:nvPr/>
        </p:nvPicPr>
        <p:blipFill rotWithShape="1">
          <a:blip r:embed="rId16">
            <a:extLst>
              <a:ext uri="{28A0092B-C50C-407E-A947-70E740481C1C}">
                <a14:useLocalDpi xmlns:a14="http://schemas.microsoft.com/office/drawing/2010/main" val="0"/>
              </a:ext>
            </a:extLst>
          </a:blip>
          <a:srcRect t="5597" b="5597"/>
          <a:stretch/>
        </p:blipFill>
        <p:spPr>
          <a:xfrm>
            <a:off x="14935948" y="23985316"/>
            <a:ext cx="5562600" cy="3204767"/>
          </a:xfrm>
          <a:prstGeom prst="rect">
            <a:avLst/>
          </a:prstGeom>
        </p:spPr>
      </p:pic>
      <p:pic>
        <p:nvPicPr>
          <p:cNvPr id="22" name="Picture 21">
            <a:extLst>
              <a:ext uri="{FF2B5EF4-FFF2-40B4-BE49-F238E27FC236}">
                <a16:creationId xmlns:a16="http://schemas.microsoft.com/office/drawing/2014/main" id="{4DE594AE-D7C2-D93F-48A6-4FA055ED9F5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1571812" y="29182261"/>
            <a:ext cx="9064430" cy="5195052"/>
          </a:xfrm>
          <a:prstGeom prst="rect">
            <a:avLst/>
          </a:prstGeom>
        </p:spPr>
      </p:pic>
      <p:cxnSp>
        <p:nvCxnSpPr>
          <p:cNvPr id="23" name="Connector: Elbow 22">
            <a:extLst>
              <a:ext uri="{FF2B5EF4-FFF2-40B4-BE49-F238E27FC236}">
                <a16:creationId xmlns:a16="http://schemas.microsoft.com/office/drawing/2014/main" id="{0AFAE9F0-EB1D-3AEF-D8A9-CD57DB02B0DB}"/>
              </a:ext>
            </a:extLst>
          </p:cNvPr>
          <p:cNvCxnSpPr>
            <a:cxnSpLocks/>
          </p:cNvCxnSpPr>
          <p:nvPr/>
        </p:nvCxnSpPr>
        <p:spPr>
          <a:xfrm>
            <a:off x="14810798" y="22687736"/>
            <a:ext cx="3248141" cy="1014813"/>
          </a:xfrm>
          <a:prstGeom prst="bentConnector3">
            <a:avLst>
              <a:gd name="adj1" fmla="val 100047"/>
            </a:avLst>
          </a:prstGeom>
          <a:ln w="57150">
            <a:solidFill>
              <a:schemeClr val="tx2">
                <a:lumMod val="60000"/>
                <a:lumOff val="4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descr="A close up of a circuit board&#10;&#10;Description automatically generated">
            <a:extLst>
              <a:ext uri="{FF2B5EF4-FFF2-40B4-BE49-F238E27FC236}">
                <a16:creationId xmlns:a16="http://schemas.microsoft.com/office/drawing/2014/main" id="{6F4D730B-209B-B40B-6591-87B542F34D41}"/>
              </a:ext>
            </a:extLst>
          </p:cNvPr>
          <p:cNvPicPr>
            <a:picLocks noChangeAspect="1"/>
          </p:cNvPicPr>
          <p:nvPr/>
        </p:nvPicPr>
        <p:blipFill rotWithShape="1">
          <a:blip r:embed="rId18">
            <a:extLst>
              <a:ext uri="{28A0092B-C50C-407E-A947-70E740481C1C}">
                <a14:useLocalDpi xmlns:a14="http://schemas.microsoft.com/office/drawing/2010/main" val="0"/>
              </a:ext>
            </a:extLst>
          </a:blip>
          <a:srcRect l="4476" r="25430"/>
          <a:stretch/>
        </p:blipFill>
        <p:spPr>
          <a:xfrm rot="5400000">
            <a:off x="10164913" y="20147049"/>
            <a:ext cx="3561842" cy="5081375"/>
          </a:xfrm>
          <a:prstGeom prst="rect">
            <a:avLst/>
          </a:prstGeom>
        </p:spPr>
      </p:pic>
      <p:pic>
        <p:nvPicPr>
          <p:cNvPr id="3" name="Picture 2">
            <a:extLst>
              <a:ext uri="{FF2B5EF4-FFF2-40B4-BE49-F238E27FC236}">
                <a16:creationId xmlns:a16="http://schemas.microsoft.com/office/drawing/2014/main" id="{2D6CE0C0-9D05-EAEE-3CB5-7C858E6891A1}"/>
              </a:ext>
            </a:extLst>
          </p:cNvPr>
          <p:cNvPicPr>
            <a:picLocks noChangeAspect="1"/>
          </p:cNvPicPr>
          <p:nvPr/>
        </p:nvPicPr>
        <p:blipFill rotWithShape="1">
          <a:blip r:embed="rId19"/>
          <a:srcRect l="1006" t="1025" r="2481" b="1414"/>
          <a:stretch/>
        </p:blipFill>
        <p:spPr>
          <a:xfrm>
            <a:off x="14935948" y="18157828"/>
            <a:ext cx="5375841" cy="3178465"/>
          </a:xfrm>
          <a:prstGeom prst="rect">
            <a:avLst/>
          </a:prstGeom>
          <a:ln>
            <a:solidFill>
              <a:schemeClr val="tx1"/>
            </a:solid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1415</TotalTime>
  <Words>428</Words>
  <Application>Microsoft Office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Symbol</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espol</dc:creator>
  <dc:description/>
  <cp:lastModifiedBy>Andrea Elizabeth Mendoza Valarezo</cp:lastModifiedBy>
  <cp:revision>62</cp:revision>
  <dcterms:created xsi:type="dcterms:W3CDTF">2018-07-17T13:46:25Z</dcterms:created>
  <dcterms:modified xsi:type="dcterms:W3CDTF">2024-01-24T03:33:10Z</dcterms:modified>
  <dc:language>es-EC</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0x0101007C8CBE02BF410D449024895B145608E1</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1</vt:i4>
  </property>
</Properties>
</file>